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7"/>
  </p:notesMasterIdLst>
  <p:handoutMasterIdLst>
    <p:handoutMasterId r:id="rId28"/>
  </p:handoutMasterIdLst>
  <p:sldIdLst>
    <p:sldId id="257" r:id="rId5"/>
    <p:sldId id="392" r:id="rId6"/>
    <p:sldId id="394" r:id="rId7"/>
    <p:sldId id="396" r:id="rId8"/>
    <p:sldId id="397" r:id="rId9"/>
    <p:sldId id="398" r:id="rId10"/>
    <p:sldId id="399" r:id="rId11"/>
    <p:sldId id="395" r:id="rId12"/>
    <p:sldId id="401" r:id="rId13"/>
    <p:sldId id="400" r:id="rId14"/>
    <p:sldId id="403" r:id="rId15"/>
    <p:sldId id="406" r:id="rId16"/>
    <p:sldId id="404" r:id="rId17"/>
    <p:sldId id="402" r:id="rId18"/>
    <p:sldId id="407" r:id="rId19"/>
    <p:sldId id="408" r:id="rId20"/>
    <p:sldId id="409" r:id="rId21"/>
    <p:sldId id="410" r:id="rId22"/>
    <p:sldId id="411" r:id="rId23"/>
    <p:sldId id="413" r:id="rId24"/>
    <p:sldId id="321" r:id="rId25"/>
    <p:sldId id="39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725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outline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18/5/colors/Iconchunking_coloredoutline_colorful1" csCatId="colorful" phldr="1"/>
      <dgm:spPr/>
      <dgm:t>
        <a:bodyPr/>
        <a:lstStyle/>
        <a:p>
          <a:endParaRPr lang="en-US"/>
        </a:p>
      </dgm:t>
    </dgm:pt>
    <dgm:pt modelId="{AACEAFD5-63CF-4AFC-B46F-BE086C5D447C}">
      <dgm:prSet phldrT="[Text]"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pPr algn="ctr" rtl="1"/>
          <a:endParaRPr lang="en-US" dirty="0"/>
        </a:p>
      </dgm:t>
    </dgm:pt>
    <dgm:pt modelId="{7A0BD8EC-BB4A-4912-A54E-6F39B681264E}" type="parTrans" cxnId="{AE101ABC-7EA3-4444-A576-8AB15A371C84}">
      <dgm:prSet/>
      <dgm:spPr/>
      <dgm:t>
        <a:bodyPr/>
        <a:lstStyle/>
        <a:p>
          <a:pPr algn="ctr" rtl="1"/>
          <a:endParaRPr lang="en-US"/>
        </a:p>
      </dgm:t>
    </dgm:pt>
    <dgm:pt modelId="{7A8D4B4D-06E9-4958-810D-A6226B6AC588}" type="sibTrans" cxnId="{AE101ABC-7EA3-4444-A576-8AB15A371C84}">
      <dgm:prSet/>
      <dgm:spPr/>
      <dgm:t>
        <a:bodyPr/>
        <a:lstStyle/>
        <a:p>
          <a:pPr algn="ctr" rtl="1"/>
          <a:endParaRPr lang="en-US"/>
        </a:p>
      </dgm:t>
    </dgm:pt>
    <dgm:pt modelId="{349299C9-846E-4827-813A-349CCCE20782}">
      <dgm:prSet phldrT="[Text]" custT="1"/>
      <dgm:spPr/>
      <dgm:t>
        <a:bodyPr/>
        <a:lstStyle/>
        <a:p>
          <a:pPr algn="ctr" rtl="1"/>
          <a:endParaRPr lang="he-IL" sz="2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cs typeface="Noto Sans Hebrew" pitchFamily="2" charset="-79"/>
          </a:endParaRPr>
        </a:p>
        <a:p>
          <a:pPr algn="ctr" rtl="1"/>
          <a:r>
            <a:rPr lang="he-IL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rPr>
            <a:t>הרכשת  נתונים</a:t>
          </a:r>
          <a:endParaRPr lang="en-US" sz="2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cs typeface="Noto Sans Hebrew" pitchFamily="2" charset="-79"/>
          </a:endParaRPr>
        </a:p>
      </dgm:t>
    </dgm:pt>
    <dgm:pt modelId="{AEA27547-B9ED-4994-BD27-04EC297EF367}" type="parTrans" cxnId="{0EFA3039-6828-403C-9445-4359BA6645E6}">
      <dgm:prSet/>
      <dgm:spPr/>
      <dgm:t>
        <a:bodyPr/>
        <a:lstStyle/>
        <a:p>
          <a:pPr algn="ctr" rtl="1"/>
          <a:endParaRPr lang="en-US"/>
        </a:p>
      </dgm:t>
    </dgm:pt>
    <dgm:pt modelId="{9D819F52-ACA0-4B08-8256-DF6BD8FA3A0B}" type="sibTrans" cxnId="{0EFA3039-6828-403C-9445-4359BA6645E6}">
      <dgm:prSet/>
      <dgm:spPr/>
      <dgm:t>
        <a:bodyPr/>
        <a:lstStyle/>
        <a:p>
          <a:pPr algn="ctr" rtl="1"/>
          <a:endParaRPr lang="en-US"/>
        </a:p>
      </dgm:t>
    </dgm:pt>
    <dgm:pt modelId="{D07AD3FD-84FF-467E-9693-752776549C61}">
      <dgm:prSet phldrT="[Text]"/>
      <dgm:spPr>
        <a:solidFill>
          <a:srgbClr val="92D050"/>
        </a:solidFill>
        <a:ln>
          <a:solidFill>
            <a:srgbClr val="92D050"/>
          </a:solidFill>
        </a:ln>
      </dgm:spPr>
      <dgm:t>
        <a:bodyPr/>
        <a:lstStyle/>
        <a:p>
          <a:pPr algn="ctr" rtl="1"/>
          <a:endParaRPr lang="en-US" dirty="0"/>
        </a:p>
      </dgm:t>
    </dgm:pt>
    <dgm:pt modelId="{7B691773-F524-4FAD-A272-BDF0B0C4370A}" type="parTrans" cxnId="{55492768-9A5E-4F74-AC7C-959C5C24EFD3}">
      <dgm:prSet/>
      <dgm:spPr/>
      <dgm:t>
        <a:bodyPr/>
        <a:lstStyle/>
        <a:p>
          <a:pPr algn="ctr" rtl="1"/>
          <a:endParaRPr lang="en-US"/>
        </a:p>
      </dgm:t>
    </dgm:pt>
    <dgm:pt modelId="{A8C9B7A9-BC2A-4753-B7F0-F2E361D95520}" type="sibTrans" cxnId="{55492768-9A5E-4F74-AC7C-959C5C24EFD3}">
      <dgm:prSet/>
      <dgm:spPr/>
      <dgm:t>
        <a:bodyPr/>
        <a:lstStyle/>
        <a:p>
          <a:pPr algn="ctr" rtl="1"/>
          <a:endParaRPr lang="en-US"/>
        </a:p>
      </dgm:t>
    </dgm:pt>
    <dgm:pt modelId="{5D70EFF5-8B31-4A1F-AE44-51E4CF0013EB}">
      <dgm:prSet phldrT="[Text]" custT="1"/>
      <dgm:spPr/>
      <dgm:t>
        <a:bodyPr/>
        <a:lstStyle/>
        <a:p>
          <a:pPr algn="ctr" rtl="1"/>
          <a:endParaRPr lang="he-IL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  <a:p>
          <a:pPr algn="ctr" rtl="1"/>
          <a:r>
            <a:rPr lang="he-IL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ea typeface="+mn-ea"/>
              <a:cs typeface="Noto Sans Hebrew" pitchFamily="2" charset="-79"/>
            </a:rPr>
            <a:t>טיפול   בנתונים</a:t>
          </a:r>
          <a:endParaRPr lang="en-US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</dgm:t>
    </dgm:pt>
    <dgm:pt modelId="{96C720A0-FEEF-48D1-8DF6-ABA03C304822}" type="parTrans" cxnId="{E97FF64F-8020-497E-AE7D-2395DDA4560D}">
      <dgm:prSet/>
      <dgm:spPr/>
      <dgm:t>
        <a:bodyPr/>
        <a:lstStyle/>
        <a:p>
          <a:pPr algn="ctr" rtl="1"/>
          <a:endParaRPr lang="en-US"/>
        </a:p>
      </dgm:t>
    </dgm:pt>
    <dgm:pt modelId="{B6A59CDE-18AD-4553-B6C5-FF001A8E8510}" type="sibTrans" cxnId="{E97FF64F-8020-497E-AE7D-2395DDA4560D}">
      <dgm:prSet/>
      <dgm:spPr/>
      <dgm:t>
        <a:bodyPr/>
        <a:lstStyle/>
        <a:p>
          <a:pPr algn="ctr" rtl="1"/>
          <a:endParaRPr lang="en-US"/>
        </a:p>
      </dgm:t>
    </dgm:pt>
    <dgm:pt modelId="{D71FC021-6A65-44D1-95B9-0E6C89079866}">
      <dgm:prSet phldrT="[Text]"/>
      <dgm:spPr>
        <a:solidFill>
          <a:srgbClr val="FFC000"/>
        </a:solidFill>
        <a:ln>
          <a:solidFill>
            <a:srgbClr val="FFC000"/>
          </a:solidFill>
        </a:ln>
      </dgm:spPr>
      <dgm:t>
        <a:bodyPr/>
        <a:lstStyle/>
        <a:p>
          <a:pPr algn="ctr" rtl="1"/>
          <a:endParaRPr lang="en-US" dirty="0"/>
        </a:p>
      </dgm:t>
    </dgm:pt>
    <dgm:pt modelId="{862AAE39-3AAD-40E3-BA20-90187BD73242}" type="parTrans" cxnId="{53239C96-427C-420B-95DC-546F3B30ED65}">
      <dgm:prSet/>
      <dgm:spPr/>
      <dgm:t>
        <a:bodyPr/>
        <a:lstStyle/>
        <a:p>
          <a:pPr algn="ctr" rtl="1"/>
          <a:endParaRPr lang="en-US"/>
        </a:p>
      </dgm:t>
    </dgm:pt>
    <dgm:pt modelId="{9B090D9D-470E-46E2-AABB-0368A52481AA}" type="sibTrans" cxnId="{53239C96-427C-420B-95DC-546F3B30ED65}">
      <dgm:prSet/>
      <dgm:spPr/>
      <dgm:t>
        <a:bodyPr/>
        <a:lstStyle/>
        <a:p>
          <a:pPr algn="ctr" rtl="1"/>
          <a:endParaRPr lang="en-US"/>
        </a:p>
      </dgm:t>
    </dgm:pt>
    <dgm:pt modelId="{4A6BB192-9983-4F48-BBC5-6E384EED7EC5}">
      <dgm:prSet phldrT="[Text]" custT="1"/>
      <dgm:spPr/>
      <dgm:t>
        <a:bodyPr/>
        <a:lstStyle/>
        <a:p>
          <a:pPr algn="ctr" rtl="1"/>
          <a:endParaRPr lang="he-IL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  <a:p>
          <a:pPr algn="ctr" rtl="1"/>
          <a:r>
            <a:rPr lang="he-IL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ea typeface="+mn-ea"/>
              <a:cs typeface="Noto Sans Hebrew" pitchFamily="2" charset="-79"/>
            </a:rPr>
            <a:t>ניתוח נתונים מתקדם (</a:t>
          </a:r>
          <a:r>
            <a:rPr lang="en-US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Tzar ML v5 AAA UltraLigh" panose="00000306000000000000" pitchFamily="2" charset="-79"/>
              <a:ea typeface="+mn-ea"/>
              <a:cs typeface="Almoni Tzar ML v5 AAA UltraLigh" panose="00000306000000000000" pitchFamily="2" charset="-79"/>
            </a:rPr>
            <a:t>EDA</a:t>
          </a:r>
          <a:r>
            <a:rPr lang="he-IL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ea typeface="+mn-ea"/>
              <a:cs typeface="Noto Sans Hebrew" pitchFamily="2" charset="-79"/>
            </a:rPr>
            <a:t>)</a:t>
          </a:r>
          <a:endParaRPr lang="en-US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</dgm:t>
    </dgm:pt>
    <dgm:pt modelId="{230A6E4A-6CED-4DC0-AEFE-6859FE07B658}" type="parTrans" cxnId="{E3115EEA-DE9C-4F06-B8B3-BEB263D5F2B1}">
      <dgm:prSet/>
      <dgm:spPr/>
      <dgm:t>
        <a:bodyPr/>
        <a:lstStyle/>
        <a:p>
          <a:pPr algn="ctr" rtl="1"/>
          <a:endParaRPr lang="en-US"/>
        </a:p>
      </dgm:t>
    </dgm:pt>
    <dgm:pt modelId="{0B568EC2-5D2A-4B00-8047-B7832F245B44}" type="sibTrans" cxnId="{E3115EEA-DE9C-4F06-B8B3-BEB263D5F2B1}">
      <dgm:prSet/>
      <dgm:spPr/>
      <dgm:t>
        <a:bodyPr/>
        <a:lstStyle/>
        <a:p>
          <a:pPr algn="ctr" rtl="1"/>
          <a:endParaRPr lang="en-US"/>
        </a:p>
      </dgm:t>
    </dgm:pt>
    <dgm:pt modelId="{5EDA317F-AB2E-47DE-BA46-16FA60C3C561}">
      <dgm:prSet phldrT="[Text]"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algn="ctr" rtl="1"/>
          <a:endParaRPr lang="en-US" dirty="0"/>
        </a:p>
      </dgm:t>
    </dgm:pt>
    <dgm:pt modelId="{775EBB35-E8CF-4A14-B0A8-45A53D65E711}" type="parTrans" cxnId="{7B8F902E-4BA3-41AA-9991-54805A6B93DE}">
      <dgm:prSet/>
      <dgm:spPr/>
      <dgm:t>
        <a:bodyPr/>
        <a:lstStyle/>
        <a:p>
          <a:pPr algn="ctr" rtl="1"/>
          <a:endParaRPr lang="en-US"/>
        </a:p>
      </dgm:t>
    </dgm:pt>
    <dgm:pt modelId="{A75B061E-69EA-487C-8330-1430DA0F139D}" type="sibTrans" cxnId="{7B8F902E-4BA3-41AA-9991-54805A6B93DE}">
      <dgm:prSet/>
      <dgm:spPr/>
      <dgm:t>
        <a:bodyPr/>
        <a:lstStyle/>
        <a:p>
          <a:pPr algn="ctr" rtl="1"/>
          <a:endParaRPr lang="en-US"/>
        </a:p>
      </dgm:t>
    </dgm:pt>
    <dgm:pt modelId="{F757DBC8-3670-4122-937A-47DB91C0F3FE}">
      <dgm:prSet phldrT="[Text]" custT="1"/>
      <dgm:spPr/>
      <dgm:t>
        <a:bodyPr/>
        <a:lstStyle/>
        <a:p>
          <a:pPr algn="ctr" rtl="1"/>
          <a:endParaRPr lang="he-IL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  <a:p>
          <a:pPr algn="ctr" rtl="1"/>
          <a:r>
            <a:rPr lang="he-IL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ea typeface="+mn-ea"/>
              <a:cs typeface="Noto Sans Hebrew" pitchFamily="2" charset="-79"/>
            </a:rPr>
            <a:t>למידת     מכונה</a:t>
          </a:r>
          <a:endParaRPr lang="en-US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</dgm:t>
    </dgm:pt>
    <dgm:pt modelId="{8F483F27-8D97-48E5-9210-1B448F1CE277}" type="parTrans" cxnId="{8A3D4B73-3658-4A4C-9DFE-F59E22A79482}">
      <dgm:prSet/>
      <dgm:spPr/>
      <dgm:t>
        <a:bodyPr/>
        <a:lstStyle/>
        <a:p>
          <a:pPr algn="ctr" rtl="1"/>
          <a:endParaRPr lang="en-US"/>
        </a:p>
      </dgm:t>
    </dgm:pt>
    <dgm:pt modelId="{A46A41DD-2CA4-4800-8F85-546ABB24ED07}" type="sibTrans" cxnId="{8A3D4B73-3658-4A4C-9DFE-F59E22A79482}">
      <dgm:prSet/>
      <dgm:spPr/>
      <dgm:t>
        <a:bodyPr/>
        <a:lstStyle/>
        <a:p>
          <a:pPr algn="ctr" rtl="1"/>
          <a:endParaRPr lang="en-US"/>
        </a:p>
      </dgm:t>
    </dgm:pt>
    <dgm:pt modelId="{7B2FF309-5120-45E2-ACC8-F8FAA9DBDA55}">
      <dgm:prSet phldrT="[Text]"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pPr algn="ctr" rtl="1"/>
          <a:endParaRPr lang="en-US" dirty="0"/>
        </a:p>
      </dgm:t>
    </dgm:pt>
    <dgm:pt modelId="{2CF5AF8A-5687-489A-9838-EDDBB760D421}" type="parTrans" cxnId="{D35DB9DA-961B-46CD-BB14-44CD766D8CB7}">
      <dgm:prSet/>
      <dgm:spPr/>
      <dgm:t>
        <a:bodyPr/>
        <a:lstStyle/>
        <a:p>
          <a:pPr algn="ctr" rtl="1"/>
          <a:endParaRPr lang="en-US"/>
        </a:p>
      </dgm:t>
    </dgm:pt>
    <dgm:pt modelId="{D5CAA101-B828-45D7-965B-F77CD6FBA109}" type="sibTrans" cxnId="{D35DB9DA-961B-46CD-BB14-44CD766D8CB7}">
      <dgm:prSet/>
      <dgm:spPr/>
      <dgm:t>
        <a:bodyPr/>
        <a:lstStyle/>
        <a:p>
          <a:pPr algn="ctr" rtl="1"/>
          <a:endParaRPr lang="en-US"/>
        </a:p>
      </dgm:t>
    </dgm:pt>
    <dgm:pt modelId="{EE155DB2-6788-4019-961C-F8B89C275CE8}">
      <dgm:prSet phldrT="[Text]" custT="1"/>
      <dgm:spPr/>
      <dgm:t>
        <a:bodyPr/>
        <a:lstStyle/>
        <a:p>
          <a:pPr algn="ctr" rtl="1"/>
          <a:endParaRPr lang="he-IL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  <a:p>
          <a:pPr algn="ctr" rtl="1"/>
          <a:r>
            <a:rPr lang="he-IL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ea typeface="+mn-ea"/>
              <a:cs typeface="Noto Sans Hebrew" pitchFamily="2" charset="-79"/>
            </a:rPr>
            <a:t>סיכום ומסקנות</a:t>
          </a:r>
          <a:endParaRPr lang="en-US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</dgm:t>
    </dgm:pt>
    <dgm:pt modelId="{8395B9D5-FF39-4045-8569-9C13F11FB1E5}" type="parTrans" cxnId="{E3D274C7-DB39-45B8-B18F-742495FE5026}">
      <dgm:prSet/>
      <dgm:spPr/>
      <dgm:t>
        <a:bodyPr/>
        <a:lstStyle/>
        <a:p>
          <a:pPr algn="ctr" rtl="1"/>
          <a:endParaRPr lang="en-US"/>
        </a:p>
      </dgm:t>
    </dgm:pt>
    <dgm:pt modelId="{F94C628D-62C1-4AF5-B102-2A2AA7FD22DE}" type="sibTrans" cxnId="{E3D274C7-DB39-45B8-B18F-742495FE5026}">
      <dgm:prSet/>
      <dgm:spPr/>
      <dgm:t>
        <a:bodyPr/>
        <a:lstStyle/>
        <a:p>
          <a:pPr algn="ctr" rtl="1"/>
          <a:endParaRPr lang="en-US"/>
        </a:p>
      </dgm:t>
    </dgm:pt>
    <dgm:pt modelId="{594BF422-752C-42F3-A230-3D0E6AE9A886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F6A1B9E0-4B4A-47A4-A011-67526CEEA770}" type="pres">
      <dgm:prSet presAssocID="{AACEAFD5-63CF-4AFC-B46F-BE086C5D447C}" presName="composite" presStyleCnt="0"/>
      <dgm:spPr/>
    </dgm:pt>
    <dgm:pt modelId="{FA4E6E73-A3C8-4495-927B-8AADA5A74297}" type="pres">
      <dgm:prSet presAssocID="{AACEAFD5-63CF-4AFC-B46F-BE086C5D447C}" presName="L" presStyleLbl="solidFgAcc1" presStyleIdx="0" presStyleCnt="5">
        <dgm:presLayoutVars>
          <dgm:chMax val="0"/>
          <dgm:chPref val="0"/>
        </dgm:presLayoutVars>
      </dgm:prSet>
      <dgm:spPr>
        <a:ln>
          <a:solidFill>
            <a:schemeClr val="accent2"/>
          </a:solidFill>
        </a:ln>
      </dgm:spPr>
    </dgm:pt>
    <dgm:pt modelId="{CA3A6A4E-2D39-41D2-A6B1-B590D0C452D2}" type="pres">
      <dgm:prSet presAssocID="{AACEAFD5-63CF-4AFC-B46F-BE086C5D447C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810D7AA7-A541-4507-BE7F-36CCF210089F}" type="pres">
      <dgm:prSet presAssocID="{AACEAFD5-63CF-4AFC-B46F-BE086C5D447C}" presName="desTx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F7CDD44-32F1-4759-861F-8DABEBBA8D89}" type="pres">
      <dgm:prSet presAssocID="{AACEAFD5-63CF-4AFC-B46F-BE086C5D447C}" presName="EmptyPlaceHolder" presStyleCnt="0"/>
      <dgm:spPr/>
    </dgm:pt>
    <dgm:pt modelId="{C9A9B9EA-6A1D-4A13-9C7F-C112F25D2888}" type="pres">
      <dgm:prSet presAssocID="{7A8D4B4D-06E9-4958-810D-A6226B6AC588}" presName="space" presStyleCnt="0"/>
      <dgm:spPr/>
    </dgm:pt>
    <dgm:pt modelId="{EC37843F-14A6-4E20-B7AE-2B086A8F5F45}" type="pres">
      <dgm:prSet presAssocID="{D07AD3FD-84FF-467E-9693-752776549C61}" presName="composite" presStyleCnt="0"/>
      <dgm:spPr/>
    </dgm:pt>
    <dgm:pt modelId="{E41E7729-FD3F-426D-804C-45BD60BD762D}" type="pres">
      <dgm:prSet presAssocID="{D07AD3FD-84FF-467E-9693-752776549C61}" presName="L" presStyleLbl="solidFgAcc1" presStyleIdx="1" presStyleCnt="5">
        <dgm:presLayoutVars>
          <dgm:chMax val="0"/>
          <dgm:chPref val="0"/>
        </dgm:presLayoutVars>
      </dgm:prSet>
      <dgm:spPr>
        <a:solidFill>
          <a:srgbClr val="92D050"/>
        </a:solidFill>
        <a:ln>
          <a:solidFill>
            <a:srgbClr val="92D050"/>
          </a:solidFill>
        </a:ln>
      </dgm:spPr>
    </dgm:pt>
    <dgm:pt modelId="{6C46E586-0364-4C52-98F9-74A7ACD803D1}" type="pres">
      <dgm:prSet presAssocID="{D07AD3FD-84FF-467E-9693-752776549C6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5E07F9E4-149C-4A89-848F-4ABDD305F0C5}" type="pres">
      <dgm:prSet presAssocID="{D07AD3FD-84FF-467E-9693-752776549C61}" presName="desTx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2928FCAD-BE3F-45AC-93A5-FD98F8A50E00}" type="pres">
      <dgm:prSet presAssocID="{D07AD3FD-84FF-467E-9693-752776549C61}" presName="EmptyPlaceHolder" presStyleCnt="0"/>
      <dgm:spPr/>
    </dgm:pt>
    <dgm:pt modelId="{C2DF8D93-19C7-4E07-BCAF-9FAAB62C8CF2}" type="pres">
      <dgm:prSet presAssocID="{A8C9B7A9-BC2A-4753-B7F0-F2E361D95520}" presName="space" presStyleCnt="0"/>
      <dgm:spPr/>
    </dgm:pt>
    <dgm:pt modelId="{86E313B1-36D3-44D7-907E-22A08CB8E9CC}" type="pres">
      <dgm:prSet presAssocID="{D71FC021-6A65-44D1-95B9-0E6C89079866}" presName="composite" presStyleCnt="0"/>
      <dgm:spPr/>
    </dgm:pt>
    <dgm:pt modelId="{473F2067-7126-4D56-A328-5A8CFD3D8D52}" type="pres">
      <dgm:prSet presAssocID="{D71FC021-6A65-44D1-95B9-0E6C89079866}" presName="L" presStyleLbl="solidFgAcc1" presStyleIdx="2" presStyleCnt="5">
        <dgm:presLayoutVars>
          <dgm:chMax val="0"/>
          <dgm:chPref val="0"/>
        </dgm:presLayoutVars>
      </dgm:prSet>
      <dgm:spPr>
        <a:solidFill>
          <a:srgbClr val="FFC000"/>
        </a:solidFill>
        <a:ln>
          <a:solidFill>
            <a:srgbClr val="FFC000"/>
          </a:solidFill>
        </a:ln>
      </dgm:spPr>
    </dgm:pt>
    <dgm:pt modelId="{7A0B5EFC-88FB-4ED5-994F-D5F6584C2293}" type="pres">
      <dgm:prSet presAssocID="{D71FC021-6A65-44D1-95B9-0E6C89079866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FD7B29F2-0D66-4B4B-BC8A-82DA23575305}" type="pres">
      <dgm:prSet presAssocID="{D71FC021-6A65-44D1-95B9-0E6C89079866}" presName="desTx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ABAA172-7B81-4C6B-BCF2-4572322515C5}" type="pres">
      <dgm:prSet presAssocID="{D71FC021-6A65-44D1-95B9-0E6C89079866}" presName="EmptyPlaceHolder" presStyleCnt="0"/>
      <dgm:spPr/>
    </dgm:pt>
    <dgm:pt modelId="{0B65942F-B336-42B6-A72B-DA6B6B07B79B}" type="pres">
      <dgm:prSet presAssocID="{9B090D9D-470E-46E2-AABB-0368A52481AA}" presName="space" presStyleCnt="0"/>
      <dgm:spPr/>
    </dgm:pt>
    <dgm:pt modelId="{1D5539F6-8B97-4801-8139-D49EE44FFF3E}" type="pres">
      <dgm:prSet presAssocID="{5EDA317F-AB2E-47DE-BA46-16FA60C3C561}" presName="composite" presStyleCnt="0"/>
      <dgm:spPr/>
    </dgm:pt>
    <dgm:pt modelId="{2377F551-4CF6-4656-B644-60A7FC1B0F64}" type="pres">
      <dgm:prSet presAssocID="{5EDA317F-AB2E-47DE-BA46-16FA60C3C561}" presName="L" presStyleLbl="solidFgAcc1" presStyleIdx="3" presStyleCnt="5">
        <dgm:presLayoutVars>
          <dgm:chMax val="0"/>
          <dgm:chPref val="0"/>
        </dgm:presLayoutVars>
      </dgm:prSet>
      <dgm:spPr>
        <a:ln>
          <a:solidFill>
            <a:schemeClr val="accent3"/>
          </a:solidFill>
        </a:ln>
      </dgm:spPr>
    </dgm:pt>
    <dgm:pt modelId="{69ED255C-64AC-4764-BC2C-7679ECCC9FE9}" type="pres">
      <dgm:prSet presAssocID="{5EDA317F-AB2E-47DE-BA46-16FA60C3C561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1F1B09A6-DA7E-41D1-B8A6-E3B6E775E5C1}" type="pres">
      <dgm:prSet presAssocID="{5EDA317F-AB2E-47DE-BA46-16FA60C3C561}" presName="desTx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89DACDC6-8676-47A4-A430-164754F46172}" type="pres">
      <dgm:prSet presAssocID="{5EDA317F-AB2E-47DE-BA46-16FA60C3C561}" presName="EmptyPlaceHolder" presStyleCnt="0"/>
      <dgm:spPr/>
    </dgm:pt>
    <dgm:pt modelId="{38A6C30B-D5BF-4A1A-A273-D265DC00F2EC}" type="pres">
      <dgm:prSet presAssocID="{A75B061E-69EA-487C-8330-1430DA0F139D}" presName="space" presStyleCnt="0"/>
      <dgm:spPr/>
    </dgm:pt>
    <dgm:pt modelId="{761684DA-3DB5-4618-9A30-6E2731CDFCA3}" type="pres">
      <dgm:prSet presAssocID="{7B2FF309-5120-45E2-ACC8-F8FAA9DBDA55}" presName="composite" presStyleCnt="0"/>
      <dgm:spPr/>
    </dgm:pt>
    <dgm:pt modelId="{E2C584B7-5B6E-4F6E-A7B8-E679FEF7BC4D}" type="pres">
      <dgm:prSet presAssocID="{7B2FF309-5120-45E2-ACC8-F8FAA9DBDA55}" presName="L" presStyleLbl="solidFgAcc1" presStyleIdx="4" presStyleCnt="5">
        <dgm:presLayoutVars>
          <dgm:chMax val="0"/>
          <dgm:chPref val="0"/>
        </dgm:presLayoutVars>
      </dgm:prSet>
      <dgm:spPr>
        <a:ln>
          <a:solidFill>
            <a:schemeClr val="accent4"/>
          </a:solidFill>
        </a:ln>
      </dgm:spPr>
    </dgm:pt>
    <dgm:pt modelId="{B89F8758-DA9D-4018-859A-710084D7ABF3}" type="pres">
      <dgm:prSet presAssocID="{7B2FF309-5120-45E2-ACC8-F8FAA9DBDA55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B73D2BBA-574C-491E-A31C-8B6EA5CC871A}" type="pres">
      <dgm:prSet presAssocID="{7B2FF309-5120-45E2-ACC8-F8FAA9DBDA55}" presName="desTx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DC9D8E0A-674F-4E74-BF10-5C0EF64E638E}" type="pres">
      <dgm:prSet presAssocID="{7B2FF309-5120-45E2-ACC8-F8FAA9DBDA55}" presName="EmptyPlaceHolder" presStyleCnt="0"/>
      <dgm:spPr/>
    </dgm:pt>
  </dgm:ptLst>
  <dgm:cxnLst>
    <dgm:cxn modelId="{A903DE1B-AC8A-4C77-850B-32A9F4D87BCB}" type="presOf" srcId="{5EDA317F-AB2E-47DE-BA46-16FA60C3C561}" destId="{69ED255C-64AC-4764-BC2C-7679ECCC9FE9}" srcOrd="0" destOrd="0" presId="urn:microsoft.com/office/officeart/2016/7/layout/AccentHomeChevronProcess"/>
    <dgm:cxn modelId="{F23BFC27-EEA1-48DD-A68B-3C9BF1AE455D}" type="presOf" srcId="{349299C9-846E-4827-813A-349CCCE20782}" destId="{810D7AA7-A541-4507-BE7F-36CCF210089F}" srcOrd="0" destOrd="0" presId="urn:microsoft.com/office/officeart/2016/7/layout/AccentHomeChevronProcess"/>
    <dgm:cxn modelId="{7B8F902E-4BA3-41AA-9991-54805A6B93DE}" srcId="{55C0B14E-AEA6-48D3-A387-ED4A3A3BF840}" destId="{5EDA317F-AB2E-47DE-BA46-16FA60C3C561}" srcOrd="3" destOrd="0" parTransId="{775EBB35-E8CF-4A14-B0A8-45A53D65E711}" sibTransId="{A75B061E-69EA-487C-8330-1430DA0F139D}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6CDEA839-6538-453E-9113-58ECC65280CB}" type="presOf" srcId="{AACEAFD5-63CF-4AFC-B46F-BE086C5D447C}" destId="{CA3A6A4E-2D39-41D2-A6B1-B590D0C452D2}" srcOrd="0" destOrd="0" presId="urn:microsoft.com/office/officeart/2016/7/layout/AccentHomeChevronProcess"/>
    <dgm:cxn modelId="{F5A7A062-FA53-4976-B49E-235CE658F38A}" type="presOf" srcId="{EE155DB2-6788-4019-961C-F8B89C275CE8}" destId="{B73D2BBA-574C-491E-A31C-8B6EA5CC871A}" srcOrd="0" destOrd="0" presId="urn:microsoft.com/office/officeart/2016/7/layout/AccentHomeChevronProcess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8A3D4B73-3658-4A4C-9DFE-F59E22A79482}" srcId="{5EDA317F-AB2E-47DE-BA46-16FA60C3C561}" destId="{F757DBC8-3670-4122-937A-47DB91C0F3FE}" srcOrd="0" destOrd="0" parTransId="{8F483F27-8D97-48E5-9210-1B448F1CE277}" sibTransId="{A46A41DD-2CA4-4800-8F85-546ABB24ED07}"/>
    <dgm:cxn modelId="{00A52954-B4C4-4ECD-B0D0-AE5EF5CDC4E1}" type="presOf" srcId="{7B2FF309-5120-45E2-ACC8-F8FAA9DBDA55}" destId="{B89F8758-DA9D-4018-859A-710084D7ABF3}" srcOrd="0" destOrd="0" presId="urn:microsoft.com/office/officeart/2016/7/layout/AccentHomeChevronProcess"/>
    <dgm:cxn modelId="{219EA357-E48B-4A91-91A7-8282DFF10601}" type="presOf" srcId="{55C0B14E-AEA6-48D3-A387-ED4A3A3BF840}" destId="{594BF422-752C-42F3-A230-3D0E6AE9A886}" srcOrd="0" destOrd="0" presId="urn:microsoft.com/office/officeart/2016/7/layout/AccentHomeChevronProcess"/>
    <dgm:cxn modelId="{D8B51958-63B3-49F6-A150-9B1A638B15CE}" type="presOf" srcId="{F757DBC8-3670-4122-937A-47DB91C0F3FE}" destId="{1F1B09A6-DA7E-41D1-B8A6-E3B6E775E5C1}" srcOrd="0" destOrd="0" presId="urn:microsoft.com/office/officeart/2016/7/layout/AccentHomeChevronProcess"/>
    <dgm:cxn modelId="{61E56288-5A92-4019-989A-398C8EA8A844}" type="presOf" srcId="{4A6BB192-9983-4F48-BBC5-6E384EED7EC5}" destId="{FD7B29F2-0D66-4B4B-BC8A-82DA23575305}" srcOrd="0" destOrd="0" presId="urn:microsoft.com/office/officeart/2016/7/layout/AccentHomeChevronProcess"/>
    <dgm:cxn modelId="{60399491-EC61-4ACD-870E-1A66600F3D26}" type="presOf" srcId="{D71FC021-6A65-44D1-95B9-0E6C89079866}" destId="{7A0B5EFC-88FB-4ED5-994F-D5F6584C2293}" srcOrd="0" destOrd="0" presId="urn:microsoft.com/office/officeart/2016/7/layout/AccentHomeChevronProcess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2F6485B4-0735-4D01-8060-5A89B7562619}" type="presOf" srcId="{5D70EFF5-8B31-4A1F-AE44-51E4CF0013EB}" destId="{5E07F9E4-149C-4A89-848F-4ABDD305F0C5}" srcOrd="0" destOrd="0" presId="urn:microsoft.com/office/officeart/2016/7/layout/AccentHomeChevronProcess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665C05C7-3CB0-428C-B457-E59A0AF60DA1}" type="presOf" srcId="{D07AD3FD-84FF-467E-9693-752776549C61}" destId="{6C46E586-0364-4C52-98F9-74A7ACD803D1}" srcOrd="0" destOrd="0" presId="urn:microsoft.com/office/officeart/2016/7/layout/AccentHomeChevronProcess"/>
    <dgm:cxn modelId="{E3D274C7-DB39-45B8-B18F-742495FE5026}" srcId="{7B2FF309-5120-45E2-ACC8-F8FAA9DBDA55}" destId="{EE155DB2-6788-4019-961C-F8B89C275CE8}" srcOrd="0" destOrd="0" parTransId="{8395B9D5-FF39-4045-8569-9C13F11FB1E5}" sibTransId="{F94C628D-62C1-4AF5-B102-2A2AA7FD22DE}"/>
    <dgm:cxn modelId="{D35DB9DA-961B-46CD-BB14-44CD766D8CB7}" srcId="{55C0B14E-AEA6-48D3-A387-ED4A3A3BF840}" destId="{7B2FF309-5120-45E2-ACC8-F8FAA9DBDA55}" srcOrd="4" destOrd="0" parTransId="{2CF5AF8A-5687-489A-9838-EDDBB760D421}" sibTransId="{D5CAA101-B828-45D7-965B-F77CD6FBA109}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C93892E1-28C0-4B75-A464-293C00708672}" type="presParOf" srcId="{594BF422-752C-42F3-A230-3D0E6AE9A886}" destId="{F6A1B9E0-4B4A-47A4-A011-67526CEEA770}" srcOrd="0" destOrd="0" presId="urn:microsoft.com/office/officeart/2016/7/layout/AccentHomeChevronProcess"/>
    <dgm:cxn modelId="{D5413575-9692-46A2-A045-9ED8482318DF}" type="presParOf" srcId="{F6A1B9E0-4B4A-47A4-A011-67526CEEA770}" destId="{FA4E6E73-A3C8-4495-927B-8AADA5A74297}" srcOrd="0" destOrd="0" presId="urn:microsoft.com/office/officeart/2016/7/layout/AccentHomeChevronProcess"/>
    <dgm:cxn modelId="{3303BDD6-668D-45F1-9491-4125E782D67C}" type="presParOf" srcId="{F6A1B9E0-4B4A-47A4-A011-67526CEEA770}" destId="{CA3A6A4E-2D39-41D2-A6B1-B590D0C452D2}" srcOrd="1" destOrd="0" presId="urn:microsoft.com/office/officeart/2016/7/layout/AccentHomeChevronProcess"/>
    <dgm:cxn modelId="{3BAD5A1C-162E-4722-B818-968C4083BECD}" type="presParOf" srcId="{F6A1B9E0-4B4A-47A4-A011-67526CEEA770}" destId="{810D7AA7-A541-4507-BE7F-36CCF210089F}" srcOrd="2" destOrd="0" presId="urn:microsoft.com/office/officeart/2016/7/layout/AccentHomeChevronProcess"/>
    <dgm:cxn modelId="{A3B267C1-BAFC-42F0-A63A-6491CFDC1ED2}" type="presParOf" srcId="{F6A1B9E0-4B4A-47A4-A011-67526CEEA770}" destId="{4F7CDD44-32F1-4759-861F-8DABEBBA8D89}" srcOrd="3" destOrd="0" presId="urn:microsoft.com/office/officeart/2016/7/layout/AccentHomeChevronProcess"/>
    <dgm:cxn modelId="{80CC9289-BA8F-4ED7-A4ED-9FA5EF71D964}" type="presParOf" srcId="{594BF422-752C-42F3-A230-3D0E6AE9A886}" destId="{C9A9B9EA-6A1D-4A13-9C7F-C112F25D2888}" srcOrd="1" destOrd="0" presId="urn:microsoft.com/office/officeart/2016/7/layout/AccentHomeChevronProcess"/>
    <dgm:cxn modelId="{5B7985CA-BC92-461D-A77E-E2320D4992D0}" type="presParOf" srcId="{594BF422-752C-42F3-A230-3D0E6AE9A886}" destId="{EC37843F-14A6-4E20-B7AE-2B086A8F5F45}" srcOrd="2" destOrd="0" presId="urn:microsoft.com/office/officeart/2016/7/layout/AccentHomeChevronProcess"/>
    <dgm:cxn modelId="{1996E4D7-D809-45CA-9DF0-561A93BDAFB1}" type="presParOf" srcId="{EC37843F-14A6-4E20-B7AE-2B086A8F5F45}" destId="{E41E7729-FD3F-426D-804C-45BD60BD762D}" srcOrd="0" destOrd="0" presId="urn:microsoft.com/office/officeart/2016/7/layout/AccentHomeChevronProcess"/>
    <dgm:cxn modelId="{16E53752-1AB8-4CD2-BFD6-85C0CDA26E1B}" type="presParOf" srcId="{EC37843F-14A6-4E20-B7AE-2B086A8F5F45}" destId="{6C46E586-0364-4C52-98F9-74A7ACD803D1}" srcOrd="1" destOrd="0" presId="urn:microsoft.com/office/officeart/2016/7/layout/AccentHomeChevronProcess"/>
    <dgm:cxn modelId="{FAC2F23D-E510-4342-91C3-FCAB11B207C0}" type="presParOf" srcId="{EC37843F-14A6-4E20-B7AE-2B086A8F5F45}" destId="{5E07F9E4-149C-4A89-848F-4ABDD305F0C5}" srcOrd="2" destOrd="0" presId="urn:microsoft.com/office/officeart/2016/7/layout/AccentHomeChevronProcess"/>
    <dgm:cxn modelId="{3843A525-0A63-4743-B0E8-0F795D54B4E4}" type="presParOf" srcId="{EC37843F-14A6-4E20-B7AE-2B086A8F5F45}" destId="{2928FCAD-BE3F-45AC-93A5-FD98F8A50E00}" srcOrd="3" destOrd="0" presId="urn:microsoft.com/office/officeart/2016/7/layout/AccentHomeChevronProcess"/>
    <dgm:cxn modelId="{D179D84E-BE2C-46EF-8594-412D3A7F9213}" type="presParOf" srcId="{594BF422-752C-42F3-A230-3D0E6AE9A886}" destId="{C2DF8D93-19C7-4E07-BCAF-9FAAB62C8CF2}" srcOrd="3" destOrd="0" presId="urn:microsoft.com/office/officeart/2016/7/layout/AccentHomeChevronProcess"/>
    <dgm:cxn modelId="{D8554B98-FAA7-4800-BB76-916BA7A2B10E}" type="presParOf" srcId="{594BF422-752C-42F3-A230-3D0E6AE9A886}" destId="{86E313B1-36D3-44D7-907E-22A08CB8E9CC}" srcOrd="4" destOrd="0" presId="urn:microsoft.com/office/officeart/2016/7/layout/AccentHomeChevronProcess"/>
    <dgm:cxn modelId="{19D10FBF-8E65-4EB5-9B54-54A271982B0D}" type="presParOf" srcId="{86E313B1-36D3-44D7-907E-22A08CB8E9CC}" destId="{473F2067-7126-4D56-A328-5A8CFD3D8D52}" srcOrd="0" destOrd="0" presId="urn:microsoft.com/office/officeart/2016/7/layout/AccentHomeChevronProcess"/>
    <dgm:cxn modelId="{11A73768-8587-4E2B-BDDA-6254211FDF2D}" type="presParOf" srcId="{86E313B1-36D3-44D7-907E-22A08CB8E9CC}" destId="{7A0B5EFC-88FB-4ED5-994F-D5F6584C2293}" srcOrd="1" destOrd="0" presId="urn:microsoft.com/office/officeart/2016/7/layout/AccentHomeChevronProcess"/>
    <dgm:cxn modelId="{522D3FED-6E8C-40DF-8BA8-A80510ACC48F}" type="presParOf" srcId="{86E313B1-36D3-44D7-907E-22A08CB8E9CC}" destId="{FD7B29F2-0D66-4B4B-BC8A-82DA23575305}" srcOrd="2" destOrd="0" presId="urn:microsoft.com/office/officeart/2016/7/layout/AccentHomeChevronProcess"/>
    <dgm:cxn modelId="{8075A955-4651-4DD2-B114-EB147BF378DF}" type="presParOf" srcId="{86E313B1-36D3-44D7-907E-22A08CB8E9CC}" destId="{BABAA172-7B81-4C6B-BCF2-4572322515C5}" srcOrd="3" destOrd="0" presId="urn:microsoft.com/office/officeart/2016/7/layout/AccentHomeChevronProcess"/>
    <dgm:cxn modelId="{505D5263-214F-48F5-9678-AA87C7C04F54}" type="presParOf" srcId="{594BF422-752C-42F3-A230-3D0E6AE9A886}" destId="{0B65942F-B336-42B6-A72B-DA6B6B07B79B}" srcOrd="5" destOrd="0" presId="urn:microsoft.com/office/officeart/2016/7/layout/AccentHomeChevronProcess"/>
    <dgm:cxn modelId="{F0861DFD-F2E8-400C-9B5C-4AA4849B2BE4}" type="presParOf" srcId="{594BF422-752C-42F3-A230-3D0E6AE9A886}" destId="{1D5539F6-8B97-4801-8139-D49EE44FFF3E}" srcOrd="6" destOrd="0" presId="urn:microsoft.com/office/officeart/2016/7/layout/AccentHomeChevronProcess"/>
    <dgm:cxn modelId="{D22CB840-CF4F-404F-97C0-0629311A5E51}" type="presParOf" srcId="{1D5539F6-8B97-4801-8139-D49EE44FFF3E}" destId="{2377F551-4CF6-4656-B644-60A7FC1B0F64}" srcOrd="0" destOrd="0" presId="urn:microsoft.com/office/officeart/2016/7/layout/AccentHomeChevronProcess"/>
    <dgm:cxn modelId="{6FFE5C0B-250C-4EEB-9BDD-E47B6B414225}" type="presParOf" srcId="{1D5539F6-8B97-4801-8139-D49EE44FFF3E}" destId="{69ED255C-64AC-4764-BC2C-7679ECCC9FE9}" srcOrd="1" destOrd="0" presId="urn:microsoft.com/office/officeart/2016/7/layout/AccentHomeChevronProcess"/>
    <dgm:cxn modelId="{EB2B0AEE-0679-4C51-B5D9-13C0989C2DC6}" type="presParOf" srcId="{1D5539F6-8B97-4801-8139-D49EE44FFF3E}" destId="{1F1B09A6-DA7E-41D1-B8A6-E3B6E775E5C1}" srcOrd="2" destOrd="0" presId="urn:microsoft.com/office/officeart/2016/7/layout/AccentHomeChevronProcess"/>
    <dgm:cxn modelId="{21A6189F-60BA-4472-B858-99323388D0B0}" type="presParOf" srcId="{1D5539F6-8B97-4801-8139-D49EE44FFF3E}" destId="{89DACDC6-8676-47A4-A430-164754F46172}" srcOrd="3" destOrd="0" presId="urn:microsoft.com/office/officeart/2016/7/layout/AccentHomeChevronProcess"/>
    <dgm:cxn modelId="{7D7FFE7B-0A37-4D36-9728-C99051BA3C40}" type="presParOf" srcId="{594BF422-752C-42F3-A230-3D0E6AE9A886}" destId="{38A6C30B-D5BF-4A1A-A273-D265DC00F2EC}" srcOrd="7" destOrd="0" presId="urn:microsoft.com/office/officeart/2016/7/layout/AccentHomeChevronProcess"/>
    <dgm:cxn modelId="{626D4800-17BB-462C-BE7D-935B963B6EC7}" type="presParOf" srcId="{594BF422-752C-42F3-A230-3D0E6AE9A886}" destId="{761684DA-3DB5-4618-9A30-6E2731CDFCA3}" srcOrd="8" destOrd="0" presId="urn:microsoft.com/office/officeart/2016/7/layout/AccentHomeChevronProcess"/>
    <dgm:cxn modelId="{2B2ED8B7-5577-4410-8D8A-61A1D71B9F15}" type="presParOf" srcId="{761684DA-3DB5-4618-9A30-6E2731CDFCA3}" destId="{E2C584B7-5B6E-4F6E-A7B8-E679FEF7BC4D}" srcOrd="0" destOrd="0" presId="urn:microsoft.com/office/officeart/2016/7/layout/AccentHomeChevronProcess"/>
    <dgm:cxn modelId="{CFB7BBCC-4189-422A-9163-265E17C16D21}" type="presParOf" srcId="{761684DA-3DB5-4618-9A30-6E2731CDFCA3}" destId="{B89F8758-DA9D-4018-859A-710084D7ABF3}" srcOrd="1" destOrd="0" presId="urn:microsoft.com/office/officeart/2016/7/layout/AccentHomeChevronProcess"/>
    <dgm:cxn modelId="{72C8C8DD-71B0-4E2B-BE4F-7AF4AF3DD218}" type="presParOf" srcId="{761684DA-3DB5-4618-9A30-6E2731CDFCA3}" destId="{B73D2BBA-574C-491E-A31C-8B6EA5CC871A}" srcOrd="2" destOrd="0" presId="urn:microsoft.com/office/officeart/2016/7/layout/AccentHomeChevronProcess"/>
    <dgm:cxn modelId="{34912DD7-C0FC-4C18-ABAB-DA8DF69C4254}" type="presParOf" srcId="{761684DA-3DB5-4618-9A30-6E2731CDFCA3}" destId="{DC9D8E0A-674F-4E74-BF10-5C0EF64E638E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E6E73-A3C8-4495-927B-8AADA5A74297}">
      <dsp:nvSpPr>
        <dsp:cNvPr id="0" name=""/>
        <dsp:cNvSpPr/>
      </dsp:nvSpPr>
      <dsp:spPr>
        <a:xfrm rot="5400000">
          <a:off x="-909957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A6A4E-2D39-41D2-A6B1-B590D0C452D2}">
      <dsp:nvSpPr>
        <dsp:cNvPr id="0" name=""/>
        <dsp:cNvSpPr/>
      </dsp:nvSpPr>
      <dsp:spPr>
        <a:xfrm>
          <a:off x="1934" y="2872740"/>
          <a:ext cx="2062943" cy="662940"/>
        </a:xfrm>
        <a:prstGeom prst="homePlate">
          <a:avLst>
            <a:gd name="adj" fmla="val 25000"/>
          </a:avLst>
        </a:prstGeom>
        <a:solidFill>
          <a:schemeClr val="accent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0" tIns="215900" rIns="107950" bIns="215900" numCol="1" spcCol="1270" anchor="ctr" anchorCtr="0">
          <a:noAutofit/>
        </a:bodyPr>
        <a:lstStyle/>
        <a:p>
          <a:pPr marL="0" lvl="0" indent="0" algn="ct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1934" y="2872740"/>
        <a:ext cx="1980076" cy="662940"/>
      </dsp:txXfrm>
    </dsp:sp>
    <dsp:sp modelId="{810D7AA7-A541-4507-BE7F-36CCF210089F}">
      <dsp:nvSpPr>
        <dsp:cNvPr id="0" name=""/>
        <dsp:cNvSpPr/>
      </dsp:nvSpPr>
      <dsp:spPr>
        <a:xfrm>
          <a:off x="166970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2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cs typeface="Noto Sans Hebrew" pitchFamily="2" charset="-79"/>
          </a:endParaRPr>
        </a:p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rPr>
            <a:t>הרכשת  נתונים</a:t>
          </a:r>
          <a:endParaRPr lang="en-US" sz="2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cs typeface="Noto Sans Hebrew" pitchFamily="2" charset="-79"/>
          </a:endParaRPr>
        </a:p>
      </dsp:txBody>
      <dsp:txXfrm>
        <a:off x="166970" y="982941"/>
        <a:ext cx="1675110" cy="1414310"/>
      </dsp:txXfrm>
    </dsp:sp>
    <dsp:sp modelId="{E41E7729-FD3F-426D-804C-45BD60BD762D}">
      <dsp:nvSpPr>
        <dsp:cNvPr id="0" name=""/>
        <dsp:cNvSpPr/>
      </dsp:nvSpPr>
      <dsp:spPr>
        <a:xfrm rot="5400000">
          <a:off x="1049839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rgbClr val="92D050"/>
        </a:solidFill>
        <a:ln w="12700" cap="flat" cmpd="sng" algn="ctr">
          <a:solidFill>
            <a:srgbClr val="92D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E586-0364-4C52-98F9-74A7ACD803D1}">
      <dsp:nvSpPr>
        <dsp:cNvPr id="0" name=""/>
        <dsp:cNvSpPr/>
      </dsp:nvSpPr>
      <dsp:spPr>
        <a:xfrm>
          <a:off x="1961731" y="2872740"/>
          <a:ext cx="2062943" cy="662940"/>
        </a:xfrm>
        <a:prstGeom prst="chevron">
          <a:avLst>
            <a:gd name="adj" fmla="val 25000"/>
          </a:avLst>
        </a:prstGeom>
        <a:solidFill>
          <a:srgbClr val="92D050"/>
        </a:solidFill>
        <a:ln w="12700" cap="flat" cmpd="sng" algn="ctr">
          <a:solidFill>
            <a:srgbClr val="92D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0" tIns="215900" rIns="107950" bIns="215900" numCol="1" spcCol="1270" anchor="ctr" anchorCtr="0">
          <a:noAutofit/>
        </a:bodyPr>
        <a:lstStyle/>
        <a:p>
          <a:pPr marL="0" lvl="0" indent="0" algn="ct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2127466" y="2872740"/>
        <a:ext cx="1731473" cy="662940"/>
      </dsp:txXfrm>
    </dsp:sp>
    <dsp:sp modelId="{5E07F9E4-149C-4A89-848F-4ABDD305F0C5}">
      <dsp:nvSpPr>
        <dsp:cNvPr id="0" name=""/>
        <dsp:cNvSpPr/>
      </dsp:nvSpPr>
      <dsp:spPr>
        <a:xfrm>
          <a:off x="2126766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ea typeface="+mn-ea"/>
              <a:cs typeface="Noto Sans Hebrew" pitchFamily="2" charset="-79"/>
            </a:rPr>
            <a:t>טיפול   בנתונים</a:t>
          </a:r>
          <a:endParaRPr lang="en-US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</dsp:txBody>
      <dsp:txXfrm>
        <a:off x="2126766" y="982941"/>
        <a:ext cx="1675110" cy="1414310"/>
      </dsp:txXfrm>
    </dsp:sp>
    <dsp:sp modelId="{473F2067-7126-4D56-A328-5A8CFD3D8D52}">
      <dsp:nvSpPr>
        <dsp:cNvPr id="0" name=""/>
        <dsp:cNvSpPr/>
      </dsp:nvSpPr>
      <dsp:spPr>
        <a:xfrm rot="5400000">
          <a:off x="3009635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rgbClr val="FFC000"/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5EFC-88FB-4ED5-994F-D5F6584C2293}">
      <dsp:nvSpPr>
        <dsp:cNvPr id="0" name=""/>
        <dsp:cNvSpPr/>
      </dsp:nvSpPr>
      <dsp:spPr>
        <a:xfrm>
          <a:off x="3921528" y="2872740"/>
          <a:ext cx="2062943" cy="662940"/>
        </a:xfrm>
        <a:prstGeom prst="chevron">
          <a:avLst>
            <a:gd name="adj" fmla="val 25000"/>
          </a:avLst>
        </a:prstGeom>
        <a:solidFill>
          <a:srgbClr val="FFC000"/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0" tIns="215900" rIns="107950" bIns="215900" numCol="1" spcCol="1270" anchor="ctr" anchorCtr="0">
          <a:noAutofit/>
        </a:bodyPr>
        <a:lstStyle/>
        <a:p>
          <a:pPr marL="0" lvl="0" indent="0" algn="ct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4087263" y="2872740"/>
        <a:ext cx="1731473" cy="662940"/>
      </dsp:txXfrm>
    </dsp:sp>
    <dsp:sp modelId="{FD7B29F2-0D66-4B4B-BC8A-82DA23575305}">
      <dsp:nvSpPr>
        <dsp:cNvPr id="0" name=""/>
        <dsp:cNvSpPr/>
      </dsp:nvSpPr>
      <dsp:spPr>
        <a:xfrm>
          <a:off x="4086563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ea typeface="+mn-ea"/>
              <a:cs typeface="Noto Sans Hebrew" pitchFamily="2" charset="-79"/>
            </a:rPr>
            <a:t>ניתוח נתונים מתקדם (</a:t>
          </a:r>
          <a:r>
            <a:rPr lang="en-US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Tzar ML v5 AAA UltraLigh" panose="00000306000000000000" pitchFamily="2" charset="-79"/>
              <a:ea typeface="+mn-ea"/>
              <a:cs typeface="Almoni Tzar ML v5 AAA UltraLigh" panose="00000306000000000000" pitchFamily="2" charset="-79"/>
            </a:rPr>
            <a:t>EDA</a:t>
          </a:r>
          <a:r>
            <a:rPr lang="he-IL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ea typeface="+mn-ea"/>
              <a:cs typeface="Noto Sans Hebrew" pitchFamily="2" charset="-79"/>
            </a:rPr>
            <a:t>)</a:t>
          </a:r>
          <a:endParaRPr lang="en-US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</dsp:txBody>
      <dsp:txXfrm>
        <a:off x="4086563" y="982941"/>
        <a:ext cx="1675110" cy="1414310"/>
      </dsp:txXfrm>
    </dsp:sp>
    <dsp:sp modelId="{2377F551-4CF6-4656-B644-60A7FC1B0F64}">
      <dsp:nvSpPr>
        <dsp:cNvPr id="0" name=""/>
        <dsp:cNvSpPr/>
      </dsp:nvSpPr>
      <dsp:spPr>
        <a:xfrm rot="5400000">
          <a:off x="4969432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D255C-64AC-4764-BC2C-7679ECCC9FE9}">
      <dsp:nvSpPr>
        <dsp:cNvPr id="0" name=""/>
        <dsp:cNvSpPr/>
      </dsp:nvSpPr>
      <dsp:spPr>
        <a:xfrm>
          <a:off x="5881324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3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0" tIns="215900" rIns="107950" bIns="215900" numCol="1" spcCol="1270" anchor="ctr" anchorCtr="0">
          <a:noAutofit/>
        </a:bodyPr>
        <a:lstStyle/>
        <a:p>
          <a:pPr marL="0" lvl="0" indent="0" algn="ct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6047059" y="2872740"/>
        <a:ext cx="1731473" cy="662940"/>
      </dsp:txXfrm>
    </dsp:sp>
    <dsp:sp modelId="{1F1B09A6-DA7E-41D1-B8A6-E3B6E775E5C1}">
      <dsp:nvSpPr>
        <dsp:cNvPr id="0" name=""/>
        <dsp:cNvSpPr/>
      </dsp:nvSpPr>
      <dsp:spPr>
        <a:xfrm>
          <a:off x="6046360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ea typeface="+mn-ea"/>
              <a:cs typeface="Noto Sans Hebrew" pitchFamily="2" charset="-79"/>
            </a:rPr>
            <a:t>למידת     מכונה</a:t>
          </a:r>
          <a:endParaRPr lang="en-US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</dsp:txBody>
      <dsp:txXfrm>
        <a:off x="6046360" y="982941"/>
        <a:ext cx="1675110" cy="1414310"/>
      </dsp:txXfrm>
    </dsp:sp>
    <dsp:sp modelId="{E2C584B7-5B6E-4F6E-A7B8-E679FEF7BC4D}">
      <dsp:nvSpPr>
        <dsp:cNvPr id="0" name=""/>
        <dsp:cNvSpPr/>
      </dsp:nvSpPr>
      <dsp:spPr>
        <a:xfrm rot="5400000">
          <a:off x="6929229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F8758-DA9D-4018-859A-710084D7ABF3}">
      <dsp:nvSpPr>
        <dsp:cNvPr id="0" name=""/>
        <dsp:cNvSpPr/>
      </dsp:nvSpPr>
      <dsp:spPr>
        <a:xfrm>
          <a:off x="7841121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4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0" tIns="215900" rIns="107950" bIns="215900" numCol="1" spcCol="1270" anchor="ctr" anchorCtr="0">
          <a:noAutofit/>
        </a:bodyPr>
        <a:lstStyle/>
        <a:p>
          <a:pPr marL="0" lvl="0" indent="0" algn="ct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8006856" y="2872740"/>
        <a:ext cx="1731473" cy="662940"/>
      </dsp:txXfrm>
    </dsp:sp>
    <dsp:sp modelId="{B73D2BBA-574C-491E-A31C-8B6EA5CC871A}">
      <dsp:nvSpPr>
        <dsp:cNvPr id="0" name=""/>
        <dsp:cNvSpPr/>
      </dsp:nvSpPr>
      <dsp:spPr>
        <a:xfrm>
          <a:off x="8006156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ea typeface="+mn-ea"/>
              <a:cs typeface="Noto Sans Hebrew" pitchFamily="2" charset="-79"/>
            </a:rPr>
            <a:t>סיכום ומסקנות</a:t>
          </a:r>
          <a:endParaRPr lang="en-US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</dsp:txBody>
      <dsp:txXfrm>
        <a:off x="8006156" y="982941"/>
        <a:ext cx="1675110" cy="1414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ccent Home Chevron Process"/>
  <dgm:desc val="Use to show a progression; a timeline; sequential steps in a task, process, or workflow; or to emphasize movement or direction. Level 1 text appears inside an chevron shape, except the first shape which comes in a home shape, while Level 2 text appears above the invisible rectangle shapes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403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040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97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5259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31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6027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044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003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192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0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515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330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252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789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572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787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92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865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2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8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84768FE-3C20-CA8B-40BF-4CDE0F12EF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45168" y="569133"/>
            <a:ext cx="4546832" cy="2118982"/>
          </a:xfrm>
        </p:spPr>
        <p:txBody>
          <a:bodyPr anchor="t"/>
          <a:lstStyle/>
          <a:p>
            <a:pPr algn="ctr" rtl="1"/>
            <a:r>
              <a:rPr lang="he-IL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b MatadorEnHeb Black" panose="00000500000000000000" pitchFamily="50" charset="-79"/>
                <a:cs typeface="Fb MatadorEnHeb Black" panose="00000500000000000000" pitchFamily="50" charset="-79"/>
              </a:rPr>
              <a:t>פרויקט</a:t>
            </a:r>
            <a:br>
              <a:rPr lang="he-IL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b MatadorEnHeb Black" panose="00000500000000000000" pitchFamily="50" charset="-79"/>
                <a:cs typeface="Fb MatadorEnHeb Black" panose="00000500000000000000" pitchFamily="50" charset="-79"/>
              </a:rPr>
            </a:br>
            <a:r>
              <a:rPr lang="he-IL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b MatadorEnHeb Black" panose="00000500000000000000" pitchFamily="50" charset="-79"/>
                <a:cs typeface="Fb MatadorEnHeb Black" panose="00000500000000000000" pitchFamily="50" charset="-79"/>
              </a:rPr>
              <a:t> סוף קורס</a:t>
            </a:r>
            <a:endParaRPr lang="en-US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b MatadorEnHeb Black" panose="00000500000000000000" pitchFamily="50" charset="-79"/>
              <a:cs typeface="Fb MatadorEnHeb Black" panose="00000500000000000000" pitchFamily="50" charset="-79"/>
            </a:endParaRP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" b="13"/>
          <a:stretch/>
        </p:blipFill>
        <p:spPr/>
      </p:pic>
      <p:sp>
        <p:nvSpPr>
          <p:cNvPr id="13" name="Title 10">
            <a:extLst>
              <a:ext uri="{FF2B5EF4-FFF2-40B4-BE49-F238E27FC236}">
                <a16:creationId xmlns:a16="http://schemas.microsoft.com/office/drawing/2014/main" id="{35A57A67-6065-0ED0-EEC5-A6E2C6D1B820}"/>
              </a:ext>
            </a:extLst>
          </p:cNvPr>
          <p:cNvSpPr txBox="1">
            <a:spLocks/>
          </p:cNvSpPr>
          <p:nvPr/>
        </p:nvSpPr>
        <p:spPr>
          <a:xfrm>
            <a:off x="8255237" y="5053207"/>
            <a:ext cx="2452643" cy="144902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e-IL" sz="1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Noto Sans Hebrew Black" pitchFamily="2" charset="-79"/>
                <a:cs typeface="Noto Sans Hebrew Black" pitchFamily="2" charset="-79"/>
              </a:rPr>
              <a:t>דניאל ונטורה</a:t>
            </a:r>
          </a:p>
          <a:p>
            <a:pPr algn="r"/>
            <a:r>
              <a:rPr lang="he-IL" sz="1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Noto Sans Hebrew Black" pitchFamily="2" charset="-79"/>
                <a:cs typeface="Noto Sans Hebrew Black" pitchFamily="2" charset="-79"/>
              </a:rPr>
              <a:t>עומר חזן</a:t>
            </a:r>
          </a:p>
          <a:p>
            <a:pPr algn="r"/>
            <a:endParaRPr lang="he-IL" sz="1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Noto Sans Hebrew Black" pitchFamily="2" charset="-79"/>
              <a:cs typeface="Noto Sans Hebrew Black" pitchFamily="2" charset="-79"/>
            </a:endParaRPr>
          </a:p>
          <a:p>
            <a:pPr algn="r"/>
            <a:r>
              <a:rPr lang="he-IL" sz="1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Noto Sans Hebrew Black" pitchFamily="2" charset="-79"/>
                <a:cs typeface="Noto Sans Hebrew Black" pitchFamily="2" charset="-79"/>
              </a:rPr>
              <a:t>"מבוא למדעי הנתונים" - </a:t>
            </a:r>
            <a:r>
              <a:rPr lang="he-IL" sz="1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67008</a:t>
            </a:r>
          </a:p>
        </p:txBody>
      </p:sp>
      <p:pic>
        <p:nvPicPr>
          <p:cNvPr id="26" name="Picture 25" descr="A picture containing text, helmet&#10;&#10;Description automatically generated">
            <a:extLst>
              <a:ext uri="{FF2B5EF4-FFF2-40B4-BE49-F238E27FC236}">
                <a16:creationId xmlns:a16="http://schemas.microsoft.com/office/drawing/2014/main" id="{FCC367F4-E5E9-C94D-7CC8-8FD0BC4FF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751" y="0"/>
            <a:ext cx="5942007" cy="6858000"/>
          </a:xfrm>
          <a:prstGeom prst="rect">
            <a:avLst/>
          </a:prstGeom>
        </p:spPr>
      </p:pic>
      <p:pic>
        <p:nvPicPr>
          <p:cNvPr id="1026" name="Picture 2" descr="לוגו מידרג">
            <a:extLst>
              <a:ext uri="{FF2B5EF4-FFF2-40B4-BE49-F238E27FC236}">
                <a16:creationId xmlns:a16="http://schemas.microsoft.com/office/drawing/2014/main" id="{B890B44F-BC1D-7081-627A-9AFF70CF9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826" y="3054205"/>
            <a:ext cx="133350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טיפול בנתונים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4B86159-4111-A4F3-2102-614DBB5F0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31452" y="4132096"/>
            <a:ext cx="3129095" cy="269300"/>
          </a:xfrm>
        </p:spPr>
        <p:txBody>
          <a:bodyPr/>
          <a:lstStyle/>
          <a:p>
            <a:pPr marL="0" indent="0" algn="ctr" rtl="1">
              <a:lnSpc>
                <a:spcPct val="100000"/>
              </a:lnSpc>
              <a:buNone/>
            </a:pPr>
            <a:r>
              <a:rPr lang="he-IL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טיפול בביקורות </a:t>
            </a:r>
            <a:r>
              <a:rPr lang="he-IL" sz="2000" u="sng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משוכפלות</a:t>
            </a:r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08DD076C-8910-24E8-D0AE-C393AA8CF566}"/>
              </a:ext>
            </a:extLst>
          </p:cNvPr>
          <p:cNvSpPr txBox="1">
            <a:spLocks/>
          </p:cNvSpPr>
          <p:nvPr/>
        </p:nvSpPr>
        <p:spPr>
          <a:xfrm>
            <a:off x="1463786" y="4586291"/>
            <a:ext cx="8390369" cy="47632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לאחר ההרכשה הבחנו בכמות עצומה של ביקורות בסדר גודל של</a:t>
            </a:r>
            <a:r>
              <a:rPr lang="he-IL" sz="1200" dirty="0">
                <a:solidFill>
                  <a:srgbClr val="C00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1.2 מיליון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. חשנו שישנם שכפולים בגלל שאותה ביקורת מופיעה בכמה תתי-תחומים שונים. לאחר מחיקת הביקורות הכפולות נשארנו עם </a:t>
            </a:r>
            <a:r>
              <a:rPr lang="he-IL" sz="12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327 אלף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כמעט </a:t>
            </a:r>
            <a:r>
              <a:rPr lang="he-IL" sz="1200" dirty="0">
                <a:solidFill>
                  <a:srgbClr val="FF0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3/4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מהביקורות נפלו בסינון הזה.</a:t>
            </a:r>
          </a:p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endParaRPr lang="he-IL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fek 1.5 AAA" panose="00000500000000000000" pitchFamily="2" charset="-79"/>
              <a:cs typeface="Afek 1.5 AAA" panose="00000500000000000000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D6F54C-8FF1-7A65-538C-A2D811141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425" y="5186597"/>
            <a:ext cx="8449092" cy="1085850"/>
          </a:xfrm>
          <a:prstGeom prst="rect">
            <a:avLst/>
          </a:prstGeom>
        </p:spPr>
      </p:pic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8FD5FA7D-807D-93CB-E75D-AB327FC002CC}"/>
              </a:ext>
            </a:extLst>
          </p:cNvPr>
          <p:cNvSpPr txBox="1">
            <a:spLocks/>
          </p:cNvSpPr>
          <p:nvPr/>
        </p:nvSpPr>
        <p:spPr>
          <a:xfrm>
            <a:off x="3546569" y="1526084"/>
            <a:ext cx="4987505" cy="2693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חלוקת נתוני הביקורות לקבצים לפי </a:t>
            </a:r>
            <a:r>
              <a:rPr lang="he-IL" sz="2000" u="sng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ענפים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C6BD91-E8B2-3BFD-531E-C8C7720DF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775" y="2007339"/>
            <a:ext cx="5167852" cy="181460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F248AC-D1F4-0B79-E13B-FC1C0D7927B2}"/>
              </a:ext>
            </a:extLst>
          </p:cNvPr>
          <p:cNvCxnSpPr>
            <a:cxnSpLocks/>
          </p:cNvCxnSpPr>
          <p:nvPr/>
        </p:nvCxnSpPr>
        <p:spPr>
          <a:xfrm flipH="1">
            <a:off x="3640998" y="2909372"/>
            <a:ext cx="821830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F5FEB999-6151-E159-7F64-45FBFAE9B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5985" y="2237676"/>
            <a:ext cx="161925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0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טיפול בנתונים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08DD076C-8910-24E8-D0AE-C393AA8CF566}"/>
              </a:ext>
            </a:extLst>
          </p:cNvPr>
          <p:cNvSpPr txBox="1">
            <a:spLocks/>
          </p:cNvSpPr>
          <p:nvPr/>
        </p:nvSpPr>
        <p:spPr>
          <a:xfrm>
            <a:off x="1224701" y="1926411"/>
            <a:ext cx="8390369" cy="94553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בשלב ה-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EDA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נוכחנו לראות שחלק נכבד מהלקוחות </a:t>
            </a:r>
            <a:r>
              <a:rPr lang="he-IL" sz="1200" dirty="0">
                <a:solidFill>
                  <a:srgbClr val="FF0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חסויים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(</a:t>
            </a:r>
            <a:r>
              <a:rPr lang="he-IL" sz="1200" dirty="0">
                <a:solidFill>
                  <a:srgbClr val="FF0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41%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). הכוונה היא ששמותיהם מוצגים או </a:t>
            </a:r>
            <a:r>
              <a:rPr lang="he-IL" sz="12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כמס</a:t>
            </a:r>
            <a:r>
              <a:rPr lang="en-US" sz="12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'</a:t>
            </a:r>
            <a:r>
              <a:rPr lang="he-IL" sz="12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סידורי 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של הלקוח במערכת (</a:t>
            </a:r>
            <a:r>
              <a:rPr lang="he-IL" sz="1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לדוגמה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: </a:t>
            </a:r>
            <a:r>
              <a:rPr lang="he-IL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181642-181642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) או </a:t>
            </a:r>
            <a:r>
              <a:rPr lang="he-IL" sz="12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כראשי תיבות 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(</a:t>
            </a:r>
            <a:r>
              <a:rPr lang="he-IL" sz="1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לדוגמה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: </a:t>
            </a:r>
            <a:r>
              <a:rPr lang="he-IL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ד. ו.) 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או שבכלל </a:t>
            </a:r>
            <a:r>
              <a:rPr lang="he-IL" sz="12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ריקים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.</a:t>
            </a:r>
            <a:endParaRPr lang="he-IL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fek 1.5 AAA" panose="00000500000000000000" pitchFamily="2" charset="-79"/>
              <a:cs typeface="Afek 1.5 AAA" panose="00000500000000000000" pitchFamily="2" charset="-79"/>
            </a:endParaRPr>
          </a:p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מאחר ותופעה זאת מעניינת אותנו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נוסיף עמודה חדשה בשם 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“</a:t>
            </a:r>
            <a:r>
              <a:rPr lang="en-US" sz="1200" dirty="0">
                <a:solidFill>
                  <a:srgbClr val="00B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Is Hidden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”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המציינת האם הלקוח חסוי או גלוי.</a:t>
            </a:r>
          </a:p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</a:t>
            </a:r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8FD5FA7D-807D-93CB-E75D-AB327FC002CC}"/>
              </a:ext>
            </a:extLst>
          </p:cNvPr>
          <p:cNvSpPr txBox="1">
            <a:spLocks/>
          </p:cNvSpPr>
          <p:nvPr/>
        </p:nvSpPr>
        <p:spPr>
          <a:xfrm>
            <a:off x="3602247" y="1353999"/>
            <a:ext cx="4987505" cy="2693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טיפול בלקוחות שפרטיהם </a:t>
            </a:r>
            <a:r>
              <a:rPr lang="he-IL" sz="2000" u="sng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חסויים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BECA14F-159E-B9C6-D3A3-27DDF3024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3" y="2845254"/>
            <a:ext cx="9563639" cy="17816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9EA16F5-0F10-979E-9C53-5C9DB09C9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4586" y="3505041"/>
            <a:ext cx="3114675" cy="571500"/>
          </a:xfrm>
          <a:prstGeom prst="rect">
            <a:avLst/>
          </a:prstGeom>
        </p:spPr>
      </p:pic>
      <p:sp>
        <p:nvSpPr>
          <p:cNvPr id="19" name="Content Placeholder 14">
            <a:extLst>
              <a:ext uri="{FF2B5EF4-FFF2-40B4-BE49-F238E27FC236}">
                <a16:creationId xmlns:a16="http://schemas.microsoft.com/office/drawing/2014/main" id="{35AE35AA-B553-F96C-5E52-1564BFDB0A99}"/>
              </a:ext>
            </a:extLst>
          </p:cNvPr>
          <p:cNvSpPr txBox="1">
            <a:spLocks/>
          </p:cNvSpPr>
          <p:nvPr/>
        </p:nvSpPr>
        <p:spPr>
          <a:xfrm>
            <a:off x="3830572" y="4901150"/>
            <a:ext cx="4379852" cy="2693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הוספת עמודת </a:t>
            </a:r>
            <a:r>
              <a:rPr lang="en-US" sz="1800" u="sng" dirty="0">
                <a:solidFill>
                  <a:srgbClr val="00B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ea typeface="Arial Unicode MS" panose="020B0604020202020204" pitchFamily="34" charset="-128"/>
                <a:cs typeface="Almoni ML v5 AAA Ultra" panose="00000900000000000000" pitchFamily="2" charset="-79"/>
              </a:rPr>
              <a:t>Year</a:t>
            </a:r>
            <a:r>
              <a:rPr lang="he-IL" sz="1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(השנה של הביקורת)</a:t>
            </a:r>
            <a:endParaRPr lang="he-IL" sz="1800" u="sng" dirty="0">
              <a:solidFill>
                <a:srgbClr val="FFC000">
                  <a:alpha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fek 1.5 AAA" panose="00000500000000000000" pitchFamily="2" charset="-79"/>
              <a:cs typeface="Afek 1.5 AAA" panose="00000500000000000000" pitchFamily="2" charset="-79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C4457B5-FADC-A4EC-D404-0AE30BFF3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1451" y="5272588"/>
            <a:ext cx="3129095" cy="144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72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טיפול בנתונים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08DD076C-8910-24E8-D0AE-C393AA8CF566}"/>
              </a:ext>
            </a:extLst>
          </p:cNvPr>
          <p:cNvSpPr txBox="1">
            <a:spLocks/>
          </p:cNvSpPr>
          <p:nvPr/>
        </p:nvSpPr>
        <p:spPr>
          <a:xfrm>
            <a:off x="1967526" y="1962656"/>
            <a:ext cx="7981337" cy="5452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ישנם לקוחות שלא רק השם שלהם חסוי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אלא גם </a:t>
            </a:r>
            <a:r>
              <a:rPr lang="he-IL" sz="12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העיר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בה ניתן השירות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לכן החלטנו לשנות את כל השמות ערים החסויות ל-"</a:t>
            </a:r>
            <a:r>
              <a:rPr lang="he-IL" sz="12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חסוי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" (ערכי ערים חסויות מוצגות במס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'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סידורי של הלקוח).</a:t>
            </a:r>
          </a:p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endParaRPr lang="he-IL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fek 1.5 AAA" panose="00000500000000000000" pitchFamily="2" charset="-79"/>
              <a:cs typeface="Afek 1.5 AAA" panose="00000500000000000000" pitchFamily="2" charset="-79"/>
            </a:endParaRPr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8FD5FA7D-807D-93CB-E75D-AB327FC002CC}"/>
              </a:ext>
            </a:extLst>
          </p:cNvPr>
          <p:cNvSpPr txBox="1">
            <a:spLocks/>
          </p:cNvSpPr>
          <p:nvPr/>
        </p:nvSpPr>
        <p:spPr>
          <a:xfrm>
            <a:off x="2214694" y="1486680"/>
            <a:ext cx="6945510" cy="2693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טיפול בלקוחות עם שמות ערים </a:t>
            </a:r>
            <a:r>
              <a:rPr lang="he-IL" sz="2000" u="sng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חסויות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341FB0-22E1-7264-571F-8978A39C2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82" y="2305422"/>
            <a:ext cx="2349311" cy="402134"/>
          </a:xfrm>
          <a:prstGeom prst="rect">
            <a:avLst/>
          </a:prstGeom>
        </p:spPr>
      </p:pic>
      <p:sp>
        <p:nvSpPr>
          <p:cNvPr id="8" name="Content Placeholder 14">
            <a:extLst>
              <a:ext uri="{FF2B5EF4-FFF2-40B4-BE49-F238E27FC236}">
                <a16:creationId xmlns:a16="http://schemas.microsoft.com/office/drawing/2014/main" id="{E91EB61E-5BC8-6F28-66ED-91EED513DE13}"/>
              </a:ext>
            </a:extLst>
          </p:cNvPr>
          <p:cNvSpPr txBox="1">
            <a:spLocks/>
          </p:cNvSpPr>
          <p:nvPr/>
        </p:nvSpPr>
        <p:spPr>
          <a:xfrm>
            <a:off x="2392261" y="2613959"/>
            <a:ext cx="6945510" cy="2693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הוספת עמודת </a:t>
            </a:r>
            <a:r>
              <a:rPr lang="en-US" sz="2000" u="sng" dirty="0">
                <a:solidFill>
                  <a:srgbClr val="00B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Region</a:t>
            </a:r>
            <a:endParaRPr lang="he-IL" sz="2000" u="sng" dirty="0">
              <a:solidFill>
                <a:srgbClr val="00B050">
                  <a:alpha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Ultra" panose="00000900000000000000" pitchFamily="2" charset="-79"/>
              <a:cs typeface="Almoni ML v5 AAA Ultra" panose="00000900000000000000" pitchFamily="2" charset="-79"/>
            </a:endParaRPr>
          </a:p>
        </p:txBody>
      </p:sp>
      <p:sp>
        <p:nvSpPr>
          <p:cNvPr id="10" name="Content Placeholder 14">
            <a:extLst>
              <a:ext uri="{FF2B5EF4-FFF2-40B4-BE49-F238E27FC236}">
                <a16:creationId xmlns:a16="http://schemas.microsoft.com/office/drawing/2014/main" id="{BA710CA5-33BC-0907-01D6-F4E3D37D82DF}"/>
              </a:ext>
            </a:extLst>
          </p:cNvPr>
          <p:cNvSpPr txBox="1">
            <a:spLocks/>
          </p:cNvSpPr>
          <p:nvPr/>
        </p:nvSpPr>
        <p:spPr>
          <a:xfrm>
            <a:off x="550862" y="3019356"/>
            <a:ext cx="9398001" cy="5452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כחלק מה-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EDA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רצינו לבנות גרף המציג את </a:t>
            </a:r>
            <a:r>
              <a:rPr lang="he-IL" sz="12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קצב צמיחת ביקורות לפי אזורים בארץ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אך בביקורות יש רק את שמות הערים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לכן החלטנו להשתמש במאגר נתונים של רשות האוכלוסין המכיל את כל הערים בישראל לפי אזורים ולפי כמות תושבים.</a:t>
            </a:r>
          </a:p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endParaRPr lang="he-IL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fek 1.5 AAA" panose="00000500000000000000" pitchFamily="2" charset="-79"/>
              <a:cs typeface="Afek 1.5 AAA" panose="00000500000000000000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A7052C-30DD-CBAB-6F14-67126A877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053" y="3564611"/>
            <a:ext cx="6757926" cy="298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54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טיפול בנתונים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08DD076C-8910-24E8-D0AE-C393AA8CF566}"/>
              </a:ext>
            </a:extLst>
          </p:cNvPr>
          <p:cNvSpPr txBox="1">
            <a:spLocks/>
          </p:cNvSpPr>
          <p:nvPr/>
        </p:nvSpPr>
        <p:spPr>
          <a:xfrm>
            <a:off x="1275034" y="1899562"/>
            <a:ext cx="8390369" cy="80809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בשלב ה-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EDA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נוכחנו לראות שחלק מדירוגי השירות של הביקורת חסרים (מכילים 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'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-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'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ולא 0-10). החלטנו להשלים את החוסרים באמצעות הממוצע של כל עמודת דירוג </a:t>
            </a:r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8FD5FA7D-807D-93CB-E75D-AB327FC002CC}"/>
              </a:ext>
            </a:extLst>
          </p:cNvPr>
          <p:cNvSpPr txBox="1">
            <a:spLocks/>
          </p:cNvSpPr>
          <p:nvPr/>
        </p:nvSpPr>
        <p:spPr>
          <a:xfrm>
            <a:off x="3602247" y="1401505"/>
            <a:ext cx="4987505" cy="2693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טיפול </a:t>
            </a:r>
            <a:r>
              <a:rPr lang="he-IL" sz="2000" u="sng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בדירוגי שירות </a:t>
            </a:r>
            <a:r>
              <a:rPr lang="he-IL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חסרים</a:t>
            </a:r>
            <a:endParaRPr lang="he-IL" sz="2000" u="sng" dirty="0">
              <a:solidFill>
                <a:srgbClr val="FFC000">
                  <a:alpha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fek 1.5 AAA" panose="00000500000000000000" pitchFamily="2" charset="-79"/>
              <a:cs typeface="Afek 1.5 AAA" panose="00000500000000000000" pitchFamily="2" charset="-79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103D94-9B0E-4E3A-B80D-77A2C6B93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677" y="2234412"/>
            <a:ext cx="3995435" cy="44266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8A3DBD-145C-7998-250C-A1D1F70E9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862" y="3766060"/>
            <a:ext cx="2923564" cy="68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139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945536"/>
          </a:xfrm>
        </p:spPr>
        <p:txBody>
          <a:bodyPr>
            <a:normAutofit/>
          </a:bodyPr>
          <a:lstStyle/>
          <a:p>
            <a:pPr algn="ctr" rtl="1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ניתוח נתונים מתקדם (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EDA</a:t>
            </a:r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Content Placeholder 14">
            <a:extLst>
              <a:ext uri="{FF2B5EF4-FFF2-40B4-BE49-F238E27FC236}">
                <a16:creationId xmlns:a16="http://schemas.microsoft.com/office/drawing/2014/main" id="{8BF7D0F2-FC69-B232-F125-F565C720811A}"/>
              </a:ext>
            </a:extLst>
          </p:cNvPr>
          <p:cNvSpPr txBox="1">
            <a:spLocks/>
          </p:cNvSpPr>
          <p:nvPr/>
        </p:nvSpPr>
        <p:spPr>
          <a:xfrm>
            <a:off x="1275034" y="1899562"/>
            <a:ext cx="8390369" cy="80809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endParaRPr lang="he-IL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fek 1.5 AAA" panose="00000500000000000000" pitchFamily="2" charset="-79"/>
              <a:cs typeface="Afek 1.5 AAA" panose="00000500000000000000" pitchFamily="2" charset="-79"/>
            </a:endParaRPr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1AAA19E9-94D3-2E92-36F4-8C20C6FF8CFC}"/>
              </a:ext>
            </a:extLst>
          </p:cNvPr>
          <p:cNvSpPr txBox="1">
            <a:spLocks/>
          </p:cNvSpPr>
          <p:nvPr/>
        </p:nvSpPr>
        <p:spPr>
          <a:xfrm>
            <a:off x="3417689" y="1221956"/>
            <a:ext cx="4987505" cy="2693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מספר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ביקורות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לפי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שנים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עבור כל ענף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7F8709E-C34F-5C05-445A-3D6BC7728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120" y="1587078"/>
            <a:ext cx="7152846" cy="5126526"/>
          </a:xfrm>
          <a:prstGeom prst="rect">
            <a:avLst/>
          </a:prstGeom>
        </p:spPr>
      </p:pic>
      <p:sp>
        <p:nvSpPr>
          <p:cNvPr id="23" name="Content Placeholder 14">
            <a:extLst>
              <a:ext uri="{FF2B5EF4-FFF2-40B4-BE49-F238E27FC236}">
                <a16:creationId xmlns:a16="http://schemas.microsoft.com/office/drawing/2014/main" id="{06C0366B-BFC8-90F5-F03F-877EBECB063B}"/>
              </a:ext>
            </a:extLst>
          </p:cNvPr>
          <p:cNvSpPr txBox="1">
            <a:spLocks/>
          </p:cNvSpPr>
          <p:nvPr/>
        </p:nvSpPr>
        <p:spPr>
          <a:xfrm>
            <a:off x="285228" y="3602547"/>
            <a:ext cx="3229760" cy="21690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שנת </a:t>
            </a:r>
            <a:r>
              <a:rPr lang="he-IL" sz="16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2020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היא שנה </a:t>
            </a:r>
            <a:r>
              <a:rPr lang="he-IL" sz="16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בעייתית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. מאחר והקורונה פרצה ב-2020 ניתן לראות שהסגרים יצרו לאנשים יותר זמן פנוי מה </a:t>
            </a:r>
            <a:r>
              <a:rPr lang="he-IL" sz="16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שהעלה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</a:t>
            </a:r>
            <a:r>
              <a:rPr lang="he-IL" sz="16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משמעותית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את צריכת השירותים בכל הענפים.</a:t>
            </a:r>
          </a:p>
        </p:txBody>
      </p:sp>
      <p:sp>
        <p:nvSpPr>
          <p:cNvPr id="24" name="Content Placeholder 14">
            <a:extLst>
              <a:ext uri="{FF2B5EF4-FFF2-40B4-BE49-F238E27FC236}">
                <a16:creationId xmlns:a16="http://schemas.microsoft.com/office/drawing/2014/main" id="{9435305E-5429-DFB1-E92B-122FB3865AE3}"/>
              </a:ext>
            </a:extLst>
          </p:cNvPr>
          <p:cNvSpPr txBox="1">
            <a:spLocks/>
          </p:cNvSpPr>
          <p:nvPr/>
        </p:nvSpPr>
        <p:spPr>
          <a:xfrm>
            <a:off x="1192794" y="2884233"/>
            <a:ext cx="1683072" cy="55869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36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מסקנה</a:t>
            </a:r>
          </a:p>
        </p:txBody>
      </p:sp>
    </p:spTree>
    <p:extLst>
      <p:ext uri="{BB962C8B-B14F-4D97-AF65-F5344CB8AC3E}">
        <p14:creationId xmlns:p14="http://schemas.microsoft.com/office/powerpoint/2010/main" val="1652240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945536"/>
          </a:xfrm>
        </p:spPr>
        <p:txBody>
          <a:bodyPr>
            <a:normAutofit/>
          </a:bodyPr>
          <a:lstStyle/>
          <a:p>
            <a:pPr algn="ctr" rtl="1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ניתוח נתונים מתקדם (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EDA</a:t>
            </a:r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1AAA19E9-94D3-2E92-36F4-8C20C6FF8CFC}"/>
              </a:ext>
            </a:extLst>
          </p:cNvPr>
          <p:cNvSpPr txBox="1">
            <a:spLocks/>
          </p:cNvSpPr>
          <p:nvPr/>
        </p:nvSpPr>
        <p:spPr>
          <a:xfrm>
            <a:off x="2818358" y="1217340"/>
            <a:ext cx="7675975" cy="2693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קצב צמיחה במספר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ביקורות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במשך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השנים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לפי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אזורים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עבור כל ענף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38DA14-80FB-3D77-1A32-7B5013DE4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537" y="1612260"/>
            <a:ext cx="7089429" cy="5126496"/>
          </a:xfrm>
          <a:prstGeom prst="rect">
            <a:avLst/>
          </a:prstGeom>
        </p:spPr>
      </p:pic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5E9AB9A0-188F-64D0-A341-A5C970EED43A}"/>
              </a:ext>
            </a:extLst>
          </p:cNvPr>
          <p:cNvSpPr txBox="1">
            <a:spLocks/>
          </p:cNvSpPr>
          <p:nvPr/>
        </p:nvSpPr>
        <p:spPr>
          <a:xfrm>
            <a:off x="234894" y="3594158"/>
            <a:ext cx="3229760" cy="24207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קל לראות שכמות הביקורות ב"</a:t>
            </a:r>
            <a:r>
              <a:rPr lang="he-IL" sz="16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תל אביב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" וב"</a:t>
            </a:r>
            <a:r>
              <a:rPr lang="he-IL" sz="1600" dirty="0">
                <a:solidFill>
                  <a:srgbClr val="7030A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מרכז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" מהווה נתח גדול מסך כל הביקורות.</a:t>
            </a:r>
          </a:p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בנוסף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ניתן לראות שהשימוש באתר מידרג </a:t>
            </a:r>
            <a:r>
              <a:rPr lang="he-IL" sz="16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פחות נפוץ 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בשאר </a:t>
            </a:r>
            <a:r>
              <a:rPr lang="he-IL" sz="16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באזורים האחרים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.</a:t>
            </a:r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A0DA3DC9-6822-6B34-0290-A6274B61F793}"/>
              </a:ext>
            </a:extLst>
          </p:cNvPr>
          <p:cNvSpPr txBox="1">
            <a:spLocks/>
          </p:cNvSpPr>
          <p:nvPr/>
        </p:nvSpPr>
        <p:spPr>
          <a:xfrm>
            <a:off x="1142460" y="2875844"/>
            <a:ext cx="1683072" cy="55869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36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מסקנה</a:t>
            </a:r>
          </a:p>
        </p:txBody>
      </p:sp>
    </p:spTree>
    <p:extLst>
      <p:ext uri="{BB962C8B-B14F-4D97-AF65-F5344CB8AC3E}">
        <p14:creationId xmlns:p14="http://schemas.microsoft.com/office/powerpoint/2010/main" val="2620356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687036"/>
          </a:xfrm>
        </p:spPr>
        <p:txBody>
          <a:bodyPr>
            <a:normAutofit/>
          </a:bodyPr>
          <a:lstStyle/>
          <a:p>
            <a:pPr algn="ctr" rtl="1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ניתוח נתונים מתקדם (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EDA</a:t>
            </a:r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1AAA19E9-94D3-2E92-36F4-8C20C6FF8CFC}"/>
              </a:ext>
            </a:extLst>
          </p:cNvPr>
          <p:cNvSpPr txBox="1">
            <a:spLocks/>
          </p:cNvSpPr>
          <p:nvPr/>
        </p:nvSpPr>
        <p:spPr>
          <a:xfrm>
            <a:off x="2013358" y="1297151"/>
            <a:ext cx="7474298" cy="59815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הצגת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שכיחות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של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מילים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בביקורות </a:t>
            </a:r>
          </a:p>
          <a:p>
            <a:pPr marL="0" indent="0" algn="ct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ההשוואה היא בין ביקורות של לקוחות </a:t>
            </a:r>
            <a:r>
              <a:rPr lang="he-IL" sz="14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גלויים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</a:t>
            </a:r>
            <a:r>
              <a:rPr lang="he-IL" sz="1400" dirty="0">
                <a:solidFill>
                  <a:srgbClr val="C00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לחסויים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(המילים בונות תמונה של בעל מקצוע)</a:t>
            </a:r>
          </a:p>
        </p:txBody>
      </p:sp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5E9AB9A0-188F-64D0-A341-A5C970EED43A}"/>
              </a:ext>
            </a:extLst>
          </p:cNvPr>
          <p:cNvSpPr txBox="1">
            <a:spLocks/>
          </p:cNvSpPr>
          <p:nvPr/>
        </p:nvSpPr>
        <p:spPr>
          <a:xfrm>
            <a:off x="234894" y="3594158"/>
            <a:ext cx="3229760" cy="291305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6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אין הבדל מהותי 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בין המילים בהן משתמשים לקוחות חסויים לבין לקוחות גלויים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וזאת גם </a:t>
            </a:r>
            <a:r>
              <a:rPr lang="he-IL" sz="16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לאחר ניסיונות מרובים 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להבליט את השוני.</a:t>
            </a:r>
          </a:p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ציפינו לראות יותר מילים שליליות מאחר והאצבע יותר קלה על המקלדת כאשר אתה אנונימי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למשל כמו טוקבקיסטים.</a:t>
            </a:r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A0DA3DC9-6822-6B34-0290-A6274B61F793}"/>
              </a:ext>
            </a:extLst>
          </p:cNvPr>
          <p:cNvSpPr txBox="1">
            <a:spLocks/>
          </p:cNvSpPr>
          <p:nvPr/>
        </p:nvSpPr>
        <p:spPr>
          <a:xfrm>
            <a:off x="1377352" y="2916190"/>
            <a:ext cx="1683072" cy="55869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36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מסקנה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222C1-8D26-0149-5054-D4F4E16CD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673" y="2042531"/>
            <a:ext cx="7798747" cy="428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284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687036"/>
          </a:xfrm>
        </p:spPr>
        <p:txBody>
          <a:bodyPr>
            <a:normAutofit/>
          </a:bodyPr>
          <a:lstStyle/>
          <a:p>
            <a:pPr algn="ctr" rtl="1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ניתוח נתונים מתקדם (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EDA</a:t>
            </a:r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1AAA19E9-94D3-2E92-36F4-8C20C6FF8CFC}"/>
              </a:ext>
            </a:extLst>
          </p:cNvPr>
          <p:cNvSpPr txBox="1">
            <a:spLocks/>
          </p:cNvSpPr>
          <p:nvPr/>
        </p:nvSpPr>
        <p:spPr>
          <a:xfrm>
            <a:off x="2459760" y="1376963"/>
            <a:ext cx="8036653" cy="37225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השוואת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דירוגי הביקורות 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בין לקוחות </a:t>
            </a:r>
            <a:r>
              <a:rPr lang="he-IL" sz="2000" dirty="0">
                <a:solidFill>
                  <a:srgbClr val="00B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גלויים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</a:t>
            </a:r>
            <a:r>
              <a:rPr lang="he-IL" sz="2000" dirty="0">
                <a:solidFill>
                  <a:srgbClr val="C00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לחסויים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לפי כל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תחום דירוג</a:t>
            </a:r>
            <a:endParaRPr lang="he-IL" sz="1400" dirty="0">
              <a:solidFill>
                <a:srgbClr val="0070C0">
                  <a:alpha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fek 1.5 AAA" panose="00000500000000000000" pitchFamily="2" charset="-79"/>
              <a:cs typeface="Afek 1.5 AAA" panose="00000500000000000000" pitchFamily="2" charset="-79"/>
            </a:endParaRPr>
          </a:p>
        </p:txBody>
      </p:sp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5E9AB9A0-188F-64D0-A341-A5C970EED43A}"/>
              </a:ext>
            </a:extLst>
          </p:cNvPr>
          <p:cNvSpPr txBox="1">
            <a:spLocks/>
          </p:cNvSpPr>
          <p:nvPr/>
        </p:nvSpPr>
        <p:spPr>
          <a:xfrm>
            <a:off x="528150" y="3594158"/>
            <a:ext cx="3481431" cy="291305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מהגרפים ניתן להסיק כי לקוחות </a:t>
            </a:r>
            <a:r>
              <a:rPr lang="he-IL" sz="16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גלויים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מהווים אחוז </a:t>
            </a:r>
            <a:r>
              <a:rPr lang="he-IL" sz="16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יותר גדול 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מהדירוגים </a:t>
            </a:r>
            <a:r>
              <a:rPr lang="he-IL" sz="16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9-10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בכל תחומי הדירוגים (</a:t>
            </a:r>
            <a:r>
              <a:rPr lang="he-IL" sz="16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כללי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6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איכות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6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מחיר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6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יחס וזמנים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).</a:t>
            </a:r>
          </a:p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אך לעומת זאת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בדירוגים </a:t>
            </a:r>
            <a:r>
              <a:rPr lang="he-IL" sz="16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0-7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הנתח של דירוגי הלקוחות </a:t>
            </a:r>
            <a:r>
              <a:rPr lang="he-IL" sz="1600" dirty="0">
                <a:solidFill>
                  <a:srgbClr val="C00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החסויים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</a:t>
            </a:r>
            <a:r>
              <a:rPr lang="he-IL" sz="16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גובר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על </a:t>
            </a:r>
            <a:r>
              <a:rPr lang="he-IL" sz="16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הגלויים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מה שמראה שמשתמשים חסויים לא חוסכים בדירוג שלילי.</a:t>
            </a:r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A0DA3DC9-6822-6B34-0290-A6274B61F793}"/>
              </a:ext>
            </a:extLst>
          </p:cNvPr>
          <p:cNvSpPr txBox="1">
            <a:spLocks/>
          </p:cNvSpPr>
          <p:nvPr/>
        </p:nvSpPr>
        <p:spPr>
          <a:xfrm>
            <a:off x="1618224" y="2870310"/>
            <a:ext cx="1683072" cy="55869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36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מסקנה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1E116-265A-FD8F-854B-D248056A5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775" y="1974442"/>
            <a:ext cx="6200638" cy="468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91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687036"/>
          </a:xfrm>
        </p:spPr>
        <p:txBody>
          <a:bodyPr>
            <a:normAutofit/>
          </a:bodyPr>
          <a:lstStyle/>
          <a:p>
            <a:pPr algn="ctr" rtl="1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ניתוח נתונים מתקדם (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EDA</a:t>
            </a:r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1AAA19E9-94D3-2E92-36F4-8C20C6FF8CFC}"/>
              </a:ext>
            </a:extLst>
          </p:cNvPr>
          <p:cNvSpPr txBox="1">
            <a:spLocks/>
          </p:cNvSpPr>
          <p:nvPr/>
        </p:nvSpPr>
        <p:spPr>
          <a:xfrm>
            <a:off x="1936227" y="1224612"/>
            <a:ext cx="8858773" cy="37225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קצב צמיחת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ביקורות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לפי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שנים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</a:t>
            </a:r>
            <a:r>
              <a:rPr lang="he-IL" sz="20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ל-10 ערים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בעלי כמות הביקורות הגדולה ביותר</a:t>
            </a: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fek 1.5 AAA" panose="00000500000000000000" pitchFamily="2" charset="-79"/>
              <a:cs typeface="Afek 1.5 AAA" panose="00000500000000000000" pitchFamily="2" charset="-79"/>
            </a:endParaRPr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12010669-CDEC-4865-8923-FB3416B11892}"/>
              </a:ext>
            </a:extLst>
          </p:cNvPr>
          <p:cNvSpPr txBox="1">
            <a:spLocks/>
          </p:cNvSpPr>
          <p:nvPr/>
        </p:nvSpPr>
        <p:spPr>
          <a:xfrm>
            <a:off x="1701025" y="1548078"/>
            <a:ext cx="9329176" cy="37225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נעשה שימוש בספריות </a:t>
            </a:r>
            <a:r>
              <a:rPr lang="en-US" sz="14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Folium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ו-</a:t>
            </a:r>
            <a:r>
              <a:rPr lang="en-US" sz="14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Vincent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להצגת מפת ארץ ישראל ו-</a:t>
            </a:r>
            <a:r>
              <a:rPr lang="en-US" sz="1400" dirty="0">
                <a:solidFill>
                  <a:srgbClr val="00B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API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שמקבל שם עיר ומחזיר נקודת ציון </a:t>
            </a:r>
          </a:p>
        </p:txBody>
      </p:sp>
      <p:pic>
        <p:nvPicPr>
          <p:cNvPr id="8" name="Folium Map">
            <a:hlinkClick r:id="" action="ppaction://media"/>
            <a:extLst>
              <a:ext uri="{FF2B5EF4-FFF2-40B4-BE49-F238E27FC236}">
                <a16:creationId xmlns:a16="http://schemas.microsoft.com/office/drawing/2014/main" id="{64907C2B-3814-8DDA-D05B-40D445EAE6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81136" y="1920336"/>
            <a:ext cx="8061822" cy="453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1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687036"/>
          </a:xfrm>
        </p:spPr>
        <p:txBody>
          <a:bodyPr>
            <a:normAutofit/>
          </a:bodyPr>
          <a:lstStyle/>
          <a:p>
            <a:pPr algn="ctr" rtl="1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למידת מכונה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1AAA19E9-94D3-2E92-36F4-8C20C6FF8CFC}"/>
              </a:ext>
            </a:extLst>
          </p:cNvPr>
          <p:cNvSpPr txBox="1">
            <a:spLocks/>
          </p:cNvSpPr>
          <p:nvPr/>
        </p:nvSpPr>
        <p:spPr>
          <a:xfrm>
            <a:off x="377505" y="1632298"/>
            <a:ext cx="11263632" cy="16499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בהמשך לשאלת המחקר שלנו "</a:t>
            </a:r>
            <a:r>
              <a:rPr lang="he-IL" sz="14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האם ניתן לחזות מגמת צריכה בענפי שירות מסוימים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"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נרצה לבדוק האם ניתן לאמן מודל באופן הבא:</a:t>
            </a:r>
          </a:p>
          <a:p>
            <a:pPr marL="0" indent="0"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fek 1.5 AAA" panose="00000500000000000000" pitchFamily="2" charset="-79"/>
              <a:cs typeface="Afek 1.5 AAA" panose="00000500000000000000" pitchFamily="2" charset="-79"/>
            </a:endParaRPr>
          </a:p>
          <a:p>
            <a:pPr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Tx/>
              <a:buChar char="-"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המודל יתאמן על מס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'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הביקורות לפי שנים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עד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שנת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2018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.</a:t>
            </a:r>
          </a:p>
          <a:p>
            <a:pPr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Tx/>
              <a:buChar char="-"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המודל </a:t>
            </a:r>
            <a:r>
              <a:rPr lang="he-IL" sz="1400" dirty="0">
                <a:solidFill>
                  <a:srgbClr val="00B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ינסה לחזות 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את מס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'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הביקורות לשנים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2019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2020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ו-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2021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. </a:t>
            </a:r>
          </a:p>
          <a:p>
            <a:pPr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Tx/>
              <a:buChar char="-"/>
            </a:pP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fek 1.5 AAA" panose="00000500000000000000" pitchFamily="2" charset="-79"/>
              <a:cs typeface="Afek 1.5 AAA" panose="00000500000000000000" pitchFamily="2" charset="-79"/>
            </a:endParaRPr>
          </a:p>
          <a:p>
            <a:pPr marL="0" indent="0"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על-מנת לייעל את התהליך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יצרנו טבלת נתונים חדשה עבור כל ענף המכילה את מס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'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הביקורות לפי שנים הנקראות: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“</a:t>
            </a:r>
            <a:r>
              <a:rPr lang="en-US" sz="14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summery_</a:t>
            </a:r>
            <a:r>
              <a:rPr lang="en-US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{category_name}</a:t>
            </a:r>
            <a:r>
              <a:rPr lang="en-US" sz="14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.csv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”</a:t>
            </a:r>
          </a:p>
          <a:p>
            <a:pPr marL="0" indent="0"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וכעת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נוכל להשתמש במודל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רגרסיה לינארית 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על בסיס ההנחיות שקבענו:</a:t>
            </a:r>
          </a:p>
          <a:p>
            <a:pPr marL="0" indent="0"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None/>
            </a:pP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fek 1.5 AAA" panose="00000500000000000000" pitchFamily="2" charset="-79"/>
              <a:cs typeface="Afek 1.5 AAA" panose="00000500000000000000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72316F-4574-7161-4034-CBF25335C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808" y="3391059"/>
            <a:ext cx="1678810" cy="994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420E0F-D768-CBDC-3D2A-7084DFCFD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519" y="3407965"/>
            <a:ext cx="1675256" cy="29197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EA9AC4-58A4-9E0B-D8EB-4339F3F7DED0}"/>
              </a:ext>
            </a:extLst>
          </p:cNvPr>
          <p:cNvSpPr/>
          <p:nvPr/>
        </p:nvSpPr>
        <p:spPr>
          <a:xfrm>
            <a:off x="886808" y="3407965"/>
            <a:ext cx="1678810" cy="146615"/>
          </a:xfrm>
          <a:prstGeom prst="rect">
            <a:avLst/>
          </a:prstGeom>
          <a:noFill/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BE03824-ED25-2963-5AD2-94C4EC0DD7D0}"/>
              </a:ext>
            </a:extLst>
          </p:cNvPr>
          <p:cNvCxnSpPr>
            <a:cxnSpLocks/>
          </p:cNvCxnSpPr>
          <p:nvPr/>
        </p:nvCxnSpPr>
        <p:spPr>
          <a:xfrm>
            <a:off x="2565618" y="3498051"/>
            <a:ext cx="414901" cy="0"/>
          </a:xfrm>
          <a:prstGeom prst="straightConnector1">
            <a:avLst/>
          </a:prstGeom>
          <a:ln w="9525">
            <a:solidFill>
              <a:srgbClr val="FFC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" name="Content Placeholder 14">
            <a:extLst>
              <a:ext uri="{FF2B5EF4-FFF2-40B4-BE49-F238E27FC236}">
                <a16:creationId xmlns:a16="http://schemas.microsoft.com/office/drawing/2014/main" id="{BE539460-AADE-64F4-E256-4B8B82BA13EB}"/>
              </a:ext>
            </a:extLst>
          </p:cNvPr>
          <p:cNvSpPr txBox="1">
            <a:spLocks/>
          </p:cNvSpPr>
          <p:nvPr/>
        </p:nvSpPr>
        <p:spPr>
          <a:xfrm>
            <a:off x="4354517" y="1136578"/>
            <a:ext cx="3309607" cy="35233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שלב 1 – תהליך בניית המודל והכנת נתונים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2CDA0E8-3619-6852-6F54-474DE0CB28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4522" y="3309108"/>
            <a:ext cx="6040112" cy="317122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822148-5BC0-72FB-6DEA-07A2A3699900}"/>
              </a:ext>
            </a:extLst>
          </p:cNvPr>
          <p:cNvCxnSpPr>
            <a:cxnSpLocks/>
          </p:cNvCxnSpPr>
          <p:nvPr/>
        </p:nvCxnSpPr>
        <p:spPr>
          <a:xfrm>
            <a:off x="4652204" y="3498051"/>
            <a:ext cx="718747" cy="0"/>
          </a:xfrm>
          <a:prstGeom prst="straightConnector1">
            <a:avLst/>
          </a:prstGeom>
          <a:ln w="9525">
            <a:solidFill>
              <a:srgbClr val="FFC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205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רעיון הפרויקט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4B86159-4111-A4F3-2102-614DBB5F0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1359" y="1970561"/>
            <a:ext cx="9063820" cy="2760830"/>
          </a:xfrm>
        </p:spPr>
        <p:txBody>
          <a:bodyPr/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he-IL" sz="1400" dirty="0">
                <a:latin typeface="Afek 1.5 AAA" panose="00000500000000000000" pitchFamily="2" charset="-79"/>
                <a:cs typeface="Afek 1.5 AAA" panose="00000500000000000000" pitchFamily="2" charset="-79"/>
              </a:rPr>
              <a:t>הפרויקט שלנו עוסק בנתוני ביקורות מאתר "</a:t>
            </a:r>
            <a:r>
              <a:rPr lang="he-IL" sz="1400" b="1" dirty="0">
                <a:solidFill>
                  <a:srgbClr val="FFC000">
                    <a:alpha val="60000"/>
                  </a:srgbClr>
                </a:solidFill>
                <a:latin typeface="Afek 1.5 AAA" panose="00000500000000000000" pitchFamily="2" charset="-79"/>
                <a:cs typeface="Afek 1.5 AAA" panose="00000500000000000000" pitchFamily="2" charset="-79"/>
              </a:rPr>
              <a:t>מידרג</a:t>
            </a:r>
            <a:r>
              <a:rPr lang="he-IL" sz="1400" dirty="0">
                <a:latin typeface="Afek 1.5 AAA" panose="00000500000000000000" pitchFamily="2" charset="-79"/>
                <a:cs typeface="Afek 1.5 AAA" panose="00000500000000000000" pitchFamily="2" charset="-79"/>
              </a:rPr>
              <a:t>" – אתר המאגד שלל בעלי מקצוע ממגוון רחב של ענפי שירות כגון: שיפוצניקים</a:t>
            </a:r>
            <a:r>
              <a:rPr lang="en-US" sz="1400" dirty="0"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400" dirty="0">
                <a:latin typeface="Afek 1.5 AAA" panose="00000500000000000000" pitchFamily="2" charset="-79"/>
                <a:cs typeface="Afek 1.5 AAA" panose="00000500000000000000" pitchFamily="2" charset="-79"/>
              </a:rPr>
              <a:t> מוסכים</a:t>
            </a:r>
            <a:r>
              <a:rPr lang="en-US" sz="1400" dirty="0"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400" dirty="0">
                <a:latin typeface="Afek 1.5 AAA" panose="00000500000000000000" pitchFamily="2" charset="-79"/>
                <a:cs typeface="Afek 1.5 AAA" panose="00000500000000000000" pitchFamily="2" charset="-79"/>
              </a:rPr>
              <a:t> מיזוג אוויר</a:t>
            </a:r>
            <a:r>
              <a:rPr lang="en-US" sz="1400" dirty="0"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400" dirty="0">
                <a:latin typeface="Afek 1.5 AAA" panose="00000500000000000000" pitchFamily="2" charset="-79"/>
                <a:cs typeface="Afek 1.5 AAA" panose="00000500000000000000" pitchFamily="2" charset="-79"/>
              </a:rPr>
              <a:t> הדברות</a:t>
            </a:r>
            <a:r>
              <a:rPr lang="en-US" sz="1400" dirty="0"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400" dirty="0">
                <a:latin typeface="Afek 1.5 AAA" panose="00000500000000000000" pitchFamily="2" charset="-79"/>
                <a:cs typeface="Afek 1.5 AAA" panose="00000500000000000000" pitchFamily="2" charset="-79"/>
              </a:rPr>
              <a:t> איטום ועוד.</a:t>
            </a:r>
          </a:p>
          <a:p>
            <a:pPr marL="0" indent="0" algn="r" rtl="1">
              <a:lnSpc>
                <a:spcPct val="100000"/>
              </a:lnSpc>
              <a:buNone/>
            </a:pPr>
            <a:r>
              <a:rPr lang="he-IL" sz="1400" dirty="0">
                <a:latin typeface="Afek 1.5 AAA" panose="00000500000000000000" pitchFamily="2" charset="-79"/>
                <a:cs typeface="Afek 1.5 AAA" panose="00000500000000000000" pitchFamily="2" charset="-79"/>
              </a:rPr>
              <a:t>מאחר והאתר מכיל 117 ענפים שונים</a:t>
            </a:r>
            <a:r>
              <a:rPr lang="en-US" sz="1400" dirty="0"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400" dirty="0">
                <a:latin typeface="Afek 1.5 AAA" panose="00000500000000000000" pitchFamily="2" charset="-79"/>
                <a:cs typeface="Afek 1.5 AAA" panose="00000500000000000000" pitchFamily="2" charset="-79"/>
              </a:rPr>
              <a:t> נרצה להתמקד בכמה ענפים עיקריים:</a:t>
            </a:r>
          </a:p>
          <a:p>
            <a:pPr algn="r" rtl="1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</a:pPr>
            <a:r>
              <a:rPr lang="he-IL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דודי שמש וחשמל</a:t>
            </a:r>
          </a:p>
          <a:p>
            <a:pPr algn="r" rtl="1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</a:pPr>
            <a:r>
              <a:rPr lang="he-IL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התקנה ותיקון מזגנים</a:t>
            </a:r>
          </a:p>
          <a:p>
            <a:pPr algn="r" rtl="1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</a:pPr>
            <a:r>
              <a:rPr lang="he-IL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מוסכים</a:t>
            </a:r>
          </a:p>
          <a:p>
            <a:pPr algn="r" rtl="1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</a:pPr>
            <a:r>
              <a:rPr lang="he-IL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שרותי אינסטלציה</a:t>
            </a:r>
          </a:p>
          <a:p>
            <a:pPr algn="r" rtl="1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</a:pPr>
            <a:r>
              <a:rPr lang="he-IL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שרותי הובלות</a:t>
            </a:r>
          </a:p>
          <a:p>
            <a:pPr algn="r" rtl="1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</a:pPr>
            <a:r>
              <a:rPr lang="he-IL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שרותי מנעולנים</a:t>
            </a:r>
          </a:p>
          <a:p>
            <a:pPr marL="0" indent="0" algn="r" rtl="1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  <a:buNone/>
            </a:pP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fek 1.5 AAA" panose="00000500000000000000" pitchFamily="2" charset="-79"/>
              <a:cs typeface="Afek 1.5 AAA" panose="00000500000000000000" pitchFamily="2" charset="-79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ABE13F9F-A29C-3F8C-45A3-527DCC9DC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8735" y="5198972"/>
            <a:ext cx="1462128" cy="1462128"/>
          </a:xfrm>
          <a:prstGeom prst="rect">
            <a:avLst/>
          </a:prstGeom>
        </p:spPr>
      </p:pic>
      <p:sp>
        <p:nvSpPr>
          <p:cNvPr id="4" name="Title 10">
            <a:extLst>
              <a:ext uri="{FF2B5EF4-FFF2-40B4-BE49-F238E27FC236}">
                <a16:creationId xmlns:a16="http://schemas.microsoft.com/office/drawing/2014/main" id="{64F2F60A-EC32-B2E5-B882-E492CB7245A5}"/>
              </a:ext>
            </a:extLst>
          </p:cNvPr>
          <p:cNvSpPr txBox="1">
            <a:spLocks/>
          </p:cNvSpPr>
          <p:nvPr/>
        </p:nvSpPr>
        <p:spPr>
          <a:xfrm>
            <a:off x="2706242" y="5515586"/>
            <a:ext cx="6266621" cy="114551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e-IL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b MatadorEnHeb Black" panose="00000500000000000000" pitchFamily="50" charset="-79"/>
                <a:cs typeface="Fb MatadorEnHeb Black" panose="00000500000000000000" pitchFamily="50" charset="-79"/>
              </a:rPr>
              <a:t>האם ניתן לחזות מגמת צריכה</a:t>
            </a:r>
            <a:br>
              <a:rPr lang="he-IL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b MatadorEnHeb Black" panose="00000500000000000000" pitchFamily="50" charset="-79"/>
                <a:cs typeface="Fb MatadorEnHeb Black" panose="00000500000000000000" pitchFamily="50" charset="-79"/>
              </a:rPr>
            </a:br>
            <a:r>
              <a:rPr lang="he-IL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b MatadorEnHeb Black" panose="00000500000000000000" pitchFamily="50" charset="-79"/>
                <a:cs typeface="Fb MatadorEnHeb Black" panose="00000500000000000000" pitchFamily="50" charset="-79"/>
              </a:rPr>
              <a:t> בענפי שירות מסוימים</a:t>
            </a:r>
          </a:p>
        </p:txBody>
      </p:sp>
    </p:spTree>
    <p:extLst>
      <p:ext uri="{BB962C8B-B14F-4D97-AF65-F5344CB8AC3E}">
        <p14:creationId xmlns:p14="http://schemas.microsoft.com/office/powerpoint/2010/main" val="4197487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687036"/>
          </a:xfrm>
        </p:spPr>
        <p:txBody>
          <a:bodyPr>
            <a:normAutofit/>
          </a:bodyPr>
          <a:lstStyle/>
          <a:p>
            <a:pPr algn="ctr" rtl="1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למידת מכונה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1AAA19E9-94D3-2E92-36F4-8C20C6FF8CFC}"/>
              </a:ext>
            </a:extLst>
          </p:cNvPr>
          <p:cNvSpPr txBox="1">
            <a:spLocks/>
          </p:cNvSpPr>
          <p:nvPr/>
        </p:nvSpPr>
        <p:spPr>
          <a:xfrm>
            <a:off x="305642" y="3716322"/>
            <a:ext cx="3846908" cy="152679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ניתן לראות שהמודל </a:t>
            </a:r>
            <a:r>
              <a:rPr lang="he-IL" sz="1400" dirty="0">
                <a:solidFill>
                  <a:srgbClr val="C00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לא מצליח 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לחזות בקירוב סביר את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מס</a:t>
            </a:r>
            <a:r>
              <a:rPr lang="en-US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'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הביקורות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.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יתרה על כך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ציון ה-</a:t>
            </a:r>
            <a:r>
              <a:rPr lang="en-US" sz="14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R2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משקף </a:t>
            </a:r>
            <a:r>
              <a:rPr lang="he-IL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שלא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ניתן להסתמך על תוצאות החיזוי.</a:t>
            </a:r>
          </a:p>
          <a:p>
            <a:pPr marL="0" indent="0"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fek 1.5 AAA" panose="00000500000000000000" pitchFamily="2" charset="-79"/>
              <a:cs typeface="Afek 1.5 AAA" panose="00000500000000000000" pitchFamily="2" charset="-79"/>
            </a:endParaRPr>
          </a:p>
          <a:p>
            <a:pPr marL="0" indent="0"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ולכן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החלטנו לנסות לאמן </a:t>
            </a:r>
            <a:r>
              <a:rPr lang="he-IL" sz="14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מודל חדש 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על מס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'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ביקורות לפי </a:t>
            </a:r>
            <a:r>
              <a:rPr lang="he-IL" sz="14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חודשים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מה שגם כשל וציון ה-</a:t>
            </a:r>
            <a:r>
              <a:rPr lang="en-US" sz="14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R2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היה </a:t>
            </a:r>
            <a:r>
              <a:rPr lang="he-IL" sz="1400" dirty="0">
                <a:solidFill>
                  <a:srgbClr val="C00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שלילי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.</a:t>
            </a: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" panose="00000500000000000000" pitchFamily="2" charset="-79"/>
              <a:cs typeface="Almoni ML v5 AAA" panose="00000500000000000000" pitchFamily="2" charset="-79"/>
            </a:endParaRPr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43E4C023-418A-40C8-678F-1DA6FA6DC828}"/>
              </a:ext>
            </a:extLst>
          </p:cNvPr>
          <p:cNvSpPr txBox="1">
            <a:spLocks/>
          </p:cNvSpPr>
          <p:nvPr/>
        </p:nvSpPr>
        <p:spPr>
          <a:xfrm>
            <a:off x="4513277" y="1136578"/>
            <a:ext cx="2974048" cy="25599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שלב 2 – הצגה גרפית והסקת מסקנות</a:t>
            </a:r>
          </a:p>
        </p:txBody>
      </p:sp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DF0E3AAB-35B9-B346-A62F-81002D2E7DDB}"/>
              </a:ext>
            </a:extLst>
          </p:cNvPr>
          <p:cNvSpPr txBox="1">
            <a:spLocks/>
          </p:cNvSpPr>
          <p:nvPr/>
        </p:nvSpPr>
        <p:spPr>
          <a:xfrm>
            <a:off x="1612244" y="2870310"/>
            <a:ext cx="1683072" cy="55869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36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מסקנה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E048E7-3414-6DB9-56DD-B70B42527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270" y="1473004"/>
            <a:ext cx="7465921" cy="521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923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2801923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334636E3-4FB8-2E7B-BF03-B9C731938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7846" y="3704109"/>
            <a:ext cx="5596307" cy="2126240"/>
          </a:xfrm>
        </p:spPr>
        <p:txBody>
          <a:bodyPr>
            <a:noAutofit/>
          </a:bodyPr>
          <a:lstStyle/>
          <a:p>
            <a:pPr algn="ctr" rtl="1"/>
            <a:r>
              <a:rPr lang="he-IL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סיכום</a:t>
            </a:r>
            <a:br>
              <a:rPr lang="he-IL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</a:br>
            <a:r>
              <a:rPr lang="he-IL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והסקת מסקנות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1936" y="313113"/>
            <a:ext cx="5084064" cy="2880360"/>
          </a:xfrm>
        </p:spPr>
      </p:pic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1936" y="3193473"/>
            <a:ext cx="5084064" cy="288036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94ED9607-B279-E01B-9EF0-07265EA338B6}"/>
              </a:ext>
            </a:extLst>
          </p:cNvPr>
          <p:cNvSpPr txBox="1">
            <a:spLocks/>
          </p:cNvSpPr>
          <p:nvPr/>
        </p:nvSpPr>
        <p:spPr>
          <a:xfrm>
            <a:off x="6836547" y="2348917"/>
            <a:ext cx="4715094" cy="185396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תודה על ההקשבה  ☺</a:t>
            </a:r>
          </a:p>
        </p:txBody>
      </p:sp>
      <p:pic>
        <p:nvPicPr>
          <p:cNvPr id="10" name="Picture 9" descr="A picture containing text, helmet&#10;&#10;Description automatically generated">
            <a:extLst>
              <a:ext uri="{FF2B5EF4-FFF2-40B4-BE49-F238E27FC236}">
                <a16:creationId xmlns:a16="http://schemas.microsoft.com/office/drawing/2014/main" id="{2D0B3011-2495-F151-162C-97DF00FC7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6095" y="821486"/>
            <a:ext cx="4110342" cy="474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שלבי הפרויקט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4" name="Content Placeholder 6" descr="timeline SmartArt Graphic">
            <a:extLst>
              <a:ext uri="{FF2B5EF4-FFF2-40B4-BE49-F238E27FC236}">
                <a16:creationId xmlns:a16="http://schemas.microsoft.com/office/drawing/2014/main" id="{C89ADD24-48CF-E70D-0222-C28E687B38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0126890"/>
              </p:ext>
            </p:extLst>
          </p:nvPr>
        </p:nvGraphicFramePr>
        <p:xfrm>
          <a:off x="827700" y="1731504"/>
          <a:ext cx="99060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AAC64797-1F1E-2A4C-50DE-892457ED2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6370" y="4692017"/>
            <a:ext cx="476484" cy="476484"/>
          </a:xfrm>
          <a:prstGeom prst="rect">
            <a:avLst/>
          </a:prstGeom>
        </p:spPr>
      </p:pic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7CFD0AFB-F5D5-C7C8-3EB0-65BA715B2A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8938" y="4664555"/>
            <a:ext cx="523420" cy="523420"/>
          </a:xfrm>
          <a:prstGeom prst="rect">
            <a:avLst/>
          </a:prstGeom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08ED675B-5C0D-6B6F-15F4-23BB8E40EE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83954" y="4719491"/>
            <a:ext cx="415454" cy="415454"/>
          </a:xfrm>
          <a:prstGeom prst="rect">
            <a:avLst/>
          </a:prstGeom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6C341EB3-2D13-8C37-EE7B-08A8AE9ABB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62441" y="4702712"/>
            <a:ext cx="476485" cy="476485"/>
          </a:xfrm>
          <a:prstGeom prst="rect">
            <a:avLst/>
          </a:prstGeom>
        </p:spPr>
      </p:pic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B59A789A-B0F0-62F4-5D30-F3B6A38676E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83669" y="4719491"/>
            <a:ext cx="476483" cy="47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595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86" y="477359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הרכשת נתונים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4B86159-4111-A4F3-2102-614DBB5F0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0451" y="1173862"/>
            <a:ext cx="9063820" cy="339908"/>
          </a:xfrm>
        </p:spPr>
        <p:txBody>
          <a:bodyPr/>
          <a:lstStyle/>
          <a:p>
            <a:pPr marL="0" indent="0" algn="ctr" rtl="1">
              <a:lnSpc>
                <a:spcPct val="100000"/>
              </a:lnSpc>
              <a:buNone/>
            </a:pP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שלב 1 – נבין כיצד ניתן לרכוש את הנתונים</a:t>
            </a:r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1974D5F9-54A2-4676-DB52-5C52676379AE}"/>
              </a:ext>
            </a:extLst>
          </p:cNvPr>
          <p:cNvSpPr txBox="1">
            <a:spLocks/>
          </p:cNvSpPr>
          <p:nvPr/>
        </p:nvSpPr>
        <p:spPr>
          <a:xfrm>
            <a:off x="2827121" y="1704518"/>
            <a:ext cx="7705136" cy="152360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באמצעות </a:t>
            </a:r>
            <a:r>
              <a:rPr lang="en-US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Selenium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בנינו שלושה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Crawlers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שונים שעובדים בסדר כרונולוגי:</a:t>
            </a:r>
          </a:p>
          <a:p>
            <a:pPr marL="342900" indent="-342900" algn="r" rtl="1">
              <a:lnSpc>
                <a:spcPct val="100000"/>
              </a:lnSpc>
              <a:spcBef>
                <a:spcPts val="50"/>
              </a:spcBef>
              <a:buFont typeface="Arial" panose="020B0604020202020204" pitchFamily="34" charset="0"/>
              <a:buAutoNum type="arabicPeriod"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שליפה ושמירת הלינקים של </a:t>
            </a:r>
            <a:r>
              <a:rPr lang="he-IL" sz="1400" b="1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כל הענפים</a:t>
            </a:r>
          </a:p>
          <a:p>
            <a:pPr marL="342900" indent="-342900" algn="r" rtl="1">
              <a:lnSpc>
                <a:spcPct val="100000"/>
              </a:lnSpc>
              <a:spcBef>
                <a:spcPts val="50"/>
              </a:spcBef>
              <a:buFont typeface="Arial" panose="020B0604020202020204" pitchFamily="34" charset="0"/>
              <a:buAutoNum type="arabicPeriod"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שליפה ושמירת הלינקים עבור "אינדקס חוות הדעת" של כל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תתי-התחומים לכל ענף 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(תתי-תחומים לפי סדר א-ב)</a:t>
            </a:r>
          </a:p>
          <a:p>
            <a:pPr marL="342900" indent="-342900" algn="r" rtl="1">
              <a:lnSpc>
                <a:spcPct val="100000"/>
              </a:lnSpc>
              <a:spcBef>
                <a:spcPts val="50"/>
              </a:spcBef>
              <a:buFont typeface="Arial" panose="020B0604020202020204" pitchFamily="34" charset="0"/>
              <a:buAutoNum type="arabicPeriod"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שליפה ושמירת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כל הביקורות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מכל לינק של תת-תחום.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D29B59D-BC4D-207A-7BA7-57A72F4750E1}"/>
              </a:ext>
            </a:extLst>
          </p:cNvPr>
          <p:cNvSpPr/>
          <p:nvPr/>
        </p:nvSpPr>
        <p:spPr>
          <a:xfrm>
            <a:off x="249971" y="3800215"/>
            <a:ext cx="1016865" cy="4909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1100" dirty="0">
                <a:latin typeface="Afek 1.5 AAA" panose="00000500000000000000" pitchFamily="2" charset="-79"/>
                <a:cs typeface="Afek 1.5 AAA" panose="00000500000000000000" pitchFamily="2" charset="-79"/>
              </a:rPr>
              <a:t>אינדקס חוות דעת</a:t>
            </a:r>
            <a:endParaRPr lang="en-US" sz="1100" dirty="0">
              <a:latin typeface="Afek 1.5 AAA" panose="00000500000000000000" pitchFamily="2" charset="-79"/>
              <a:cs typeface="Afek 1.5 AAA" panose="00000500000000000000" pitchFamily="2" charset="-79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535D4F5-E887-0AAA-1F3C-1C38BE2C3A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658" b="30998"/>
          <a:stretch/>
        </p:blipFill>
        <p:spPr>
          <a:xfrm>
            <a:off x="2699504" y="3308101"/>
            <a:ext cx="2904342" cy="1491905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C054DEA-04BB-7D6E-C293-D775DFBF0D78}"/>
              </a:ext>
            </a:extLst>
          </p:cNvPr>
          <p:cNvCxnSpPr>
            <a:cxnSpLocks/>
          </p:cNvCxnSpPr>
          <p:nvPr/>
        </p:nvCxnSpPr>
        <p:spPr>
          <a:xfrm>
            <a:off x="1400961" y="4054054"/>
            <a:ext cx="1174459" cy="0"/>
          </a:xfrm>
          <a:prstGeom prst="straightConnector1">
            <a:avLst/>
          </a:prstGeom>
          <a:ln w="127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7C398263-D7D4-213C-7809-E698884FF4A3}"/>
              </a:ext>
            </a:extLst>
          </p:cNvPr>
          <p:cNvSpPr/>
          <p:nvPr/>
        </p:nvSpPr>
        <p:spPr>
          <a:xfrm>
            <a:off x="1551087" y="3491038"/>
            <a:ext cx="864165" cy="432083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Crawler</a:t>
            </a:r>
          </a:p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4AB245D-81CE-9097-D87F-C5ABFCB52357}"/>
              </a:ext>
            </a:extLst>
          </p:cNvPr>
          <p:cNvSpPr/>
          <p:nvPr/>
        </p:nvSpPr>
        <p:spPr>
          <a:xfrm>
            <a:off x="3910988" y="3728934"/>
            <a:ext cx="1528776" cy="111126"/>
          </a:xfrm>
          <a:prstGeom prst="rect">
            <a:avLst/>
          </a:prstGeom>
          <a:noFill/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F5C4649-F3B8-056B-DAD9-3A66F899BE79}"/>
              </a:ext>
            </a:extLst>
          </p:cNvPr>
          <p:cNvCxnSpPr>
            <a:cxnSpLocks/>
          </p:cNvCxnSpPr>
          <p:nvPr/>
        </p:nvCxnSpPr>
        <p:spPr>
          <a:xfrm>
            <a:off x="5495313" y="3790689"/>
            <a:ext cx="1320017" cy="241169"/>
          </a:xfrm>
          <a:prstGeom prst="bentConnector3">
            <a:avLst>
              <a:gd name="adj1" fmla="val 50000"/>
            </a:avLst>
          </a:prstGeom>
          <a:ln w="127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346A6DC4-6B2E-D220-6AA3-5948643AC02E}"/>
              </a:ext>
            </a:extLst>
          </p:cNvPr>
          <p:cNvSpPr/>
          <p:nvPr/>
        </p:nvSpPr>
        <p:spPr>
          <a:xfrm>
            <a:off x="5815524" y="3210054"/>
            <a:ext cx="864165" cy="432083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Crawler</a:t>
            </a:r>
          </a:p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64F0C792-ED1D-3FF9-B651-8F7A99B16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367" y="3322782"/>
            <a:ext cx="5039731" cy="1501656"/>
          </a:xfrm>
          <a:prstGeom prst="rect">
            <a:avLst/>
          </a:prstGeom>
        </p:spPr>
      </p:pic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AAAC8C5-82E4-DA4F-09E7-25E74F167D09}"/>
              </a:ext>
            </a:extLst>
          </p:cNvPr>
          <p:cNvCxnSpPr>
            <a:cxnSpLocks/>
          </p:cNvCxnSpPr>
          <p:nvPr/>
        </p:nvCxnSpPr>
        <p:spPr>
          <a:xfrm flipH="1">
            <a:off x="8162488" y="6484690"/>
            <a:ext cx="914400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E76F4F3A-29B6-6A0E-CFF9-C0CFE1446829}"/>
              </a:ext>
            </a:extLst>
          </p:cNvPr>
          <p:cNvSpPr/>
          <p:nvPr/>
        </p:nvSpPr>
        <p:spPr>
          <a:xfrm>
            <a:off x="9271487" y="5422300"/>
            <a:ext cx="864165" cy="432083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Crawler</a:t>
            </a:r>
          </a:p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9ECC1469-4B97-D161-D8FA-06D8F0D0F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3693" y="5039994"/>
            <a:ext cx="5954432" cy="1576634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0F8E7CDF-ECD8-1863-B1E7-A5D646F04940}"/>
              </a:ext>
            </a:extLst>
          </p:cNvPr>
          <p:cNvSpPr/>
          <p:nvPr/>
        </p:nvSpPr>
        <p:spPr>
          <a:xfrm>
            <a:off x="10026650" y="3470806"/>
            <a:ext cx="1826614" cy="115661"/>
          </a:xfrm>
          <a:prstGeom prst="rect">
            <a:avLst/>
          </a:prstGeom>
          <a:noFill/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306384F-5224-6562-9B06-8B2FB06F8C89}"/>
              </a:ext>
            </a:extLst>
          </p:cNvPr>
          <p:cNvCxnSpPr>
            <a:cxnSpLocks/>
          </p:cNvCxnSpPr>
          <p:nvPr/>
        </p:nvCxnSpPr>
        <p:spPr>
          <a:xfrm>
            <a:off x="9076888" y="5246265"/>
            <a:ext cx="0" cy="1238425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7F4837B-269C-5BAB-B7A8-5CC75A3E0A86}"/>
              </a:ext>
            </a:extLst>
          </p:cNvPr>
          <p:cNvCxnSpPr>
            <a:cxnSpLocks/>
          </p:cNvCxnSpPr>
          <p:nvPr/>
        </p:nvCxnSpPr>
        <p:spPr>
          <a:xfrm flipH="1">
            <a:off x="9076888" y="5246265"/>
            <a:ext cx="2917710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CEFEC529-B7EF-3E37-8F6B-9B4EAA6621EA}"/>
              </a:ext>
            </a:extLst>
          </p:cNvPr>
          <p:cNvCxnSpPr>
            <a:cxnSpLocks/>
          </p:cNvCxnSpPr>
          <p:nvPr/>
        </p:nvCxnSpPr>
        <p:spPr>
          <a:xfrm>
            <a:off x="11994598" y="3535668"/>
            <a:ext cx="0" cy="1710597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70773A9-368D-AC58-EC09-45C5E3A57CEC}"/>
              </a:ext>
            </a:extLst>
          </p:cNvPr>
          <p:cNvCxnSpPr>
            <a:cxnSpLocks/>
          </p:cNvCxnSpPr>
          <p:nvPr/>
        </p:nvCxnSpPr>
        <p:spPr>
          <a:xfrm flipH="1">
            <a:off x="11887200" y="3535668"/>
            <a:ext cx="107398" cy="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249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86" y="435414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הרכשת נתונים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4B86159-4111-A4F3-2102-614DBB5F0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0451" y="1084292"/>
            <a:ext cx="9063820" cy="339908"/>
          </a:xfrm>
        </p:spPr>
        <p:txBody>
          <a:bodyPr/>
          <a:lstStyle/>
          <a:p>
            <a:pPr marL="0" indent="0" algn="ctr" rtl="1">
              <a:lnSpc>
                <a:spcPct val="100000"/>
              </a:lnSpc>
              <a:buNone/>
            </a:pP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שלב 2 – ביצוע ההרכשה -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</a:t>
            </a:r>
            <a:r>
              <a:rPr lang="he-IL" sz="18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ראשון</a:t>
            </a:r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1974D5F9-54A2-4676-DB52-5C52676379AE}"/>
              </a:ext>
            </a:extLst>
          </p:cNvPr>
          <p:cNvSpPr txBox="1">
            <a:spLocks/>
          </p:cNvSpPr>
          <p:nvPr/>
        </p:nvSpPr>
        <p:spPr>
          <a:xfrm>
            <a:off x="648201" y="1732982"/>
            <a:ext cx="4129177" cy="16233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תחת "</a:t>
            </a:r>
            <a:r>
              <a:rPr lang="he-IL" sz="1400" b="1" u="sng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אינדקס חוות דעות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" נמצאים כל הענפים באתר </a:t>
            </a:r>
            <a:r>
              <a:rPr lang="he-IL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מידרג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.</a:t>
            </a:r>
          </a:p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מאחר ורצינו להיות דינאמיים בבחירת הענפים שלנו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רצינו לשמור את הלינקים לאינדקסים של כל הענפים.</a:t>
            </a:r>
          </a:p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ה-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רץ על הדף ושומר את כל הלינקים בטבלת נתונים בשם "</a:t>
            </a:r>
            <a:r>
              <a:rPr lang="en-US" sz="14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all_categories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".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CB2663-3826-74F9-85CF-779BFD017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2272" y="2117646"/>
            <a:ext cx="2057400" cy="30194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9C5077D-8486-6DC6-7957-02F6057F2669}"/>
              </a:ext>
            </a:extLst>
          </p:cNvPr>
          <p:cNvSpPr/>
          <p:nvPr/>
        </p:nvSpPr>
        <p:spPr>
          <a:xfrm>
            <a:off x="10623661" y="4315085"/>
            <a:ext cx="1047493" cy="215881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F7C2DC2-31FB-0C82-922F-C3DCBB38D0B6}"/>
              </a:ext>
            </a:extLst>
          </p:cNvPr>
          <p:cNvSpPr/>
          <p:nvPr/>
        </p:nvSpPr>
        <p:spPr>
          <a:xfrm>
            <a:off x="10566226" y="1861214"/>
            <a:ext cx="350378" cy="3503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dirty="0"/>
              <a:t>1</a:t>
            </a:r>
            <a:endParaRPr lang="en-US" dirty="0"/>
          </a:p>
        </p:txBody>
      </p:sp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087AE8FF-C6F0-B83D-7190-30BC57EEF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9466" y="4494170"/>
            <a:ext cx="215881" cy="2158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611E9A-EFC4-9B9F-F0E2-2B6AB08379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0225" y="2118469"/>
            <a:ext cx="4465706" cy="432414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A02E954-70EB-1145-69D5-773F4E7F4E51}"/>
              </a:ext>
            </a:extLst>
          </p:cNvPr>
          <p:cNvSpPr/>
          <p:nvPr/>
        </p:nvSpPr>
        <p:spPr>
          <a:xfrm>
            <a:off x="7552090" y="1861214"/>
            <a:ext cx="350378" cy="3503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dirty="0"/>
              <a:t>2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8105A5-DAD8-D0B6-B91C-3BE2596A8BA8}"/>
              </a:ext>
            </a:extLst>
          </p:cNvPr>
          <p:cNvCxnSpPr>
            <a:cxnSpLocks/>
          </p:cNvCxnSpPr>
          <p:nvPr/>
        </p:nvCxnSpPr>
        <p:spPr>
          <a:xfrm flipH="1" flipV="1">
            <a:off x="9605657" y="2285837"/>
            <a:ext cx="1018004" cy="213718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A684636-1910-055A-CD4E-3E071812E33D}"/>
              </a:ext>
            </a:extLst>
          </p:cNvPr>
          <p:cNvSpPr/>
          <p:nvPr/>
        </p:nvSpPr>
        <p:spPr>
          <a:xfrm>
            <a:off x="8775147" y="2546406"/>
            <a:ext cx="830510" cy="20151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CCD448-3FE3-D0F6-15ED-8BA598617D95}"/>
              </a:ext>
            </a:extLst>
          </p:cNvPr>
          <p:cNvSpPr/>
          <p:nvPr/>
        </p:nvSpPr>
        <p:spPr>
          <a:xfrm>
            <a:off x="6979903" y="2539238"/>
            <a:ext cx="1090538" cy="20151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0AFAFA9-E9AE-4B5D-65E7-AE6C5BD1521F}"/>
              </a:ext>
            </a:extLst>
          </p:cNvPr>
          <p:cNvSpPr/>
          <p:nvPr/>
        </p:nvSpPr>
        <p:spPr>
          <a:xfrm>
            <a:off x="5433249" y="2546406"/>
            <a:ext cx="1103504" cy="20151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FE22E96-54A2-E76E-173A-30AA68AD2D96}"/>
              </a:ext>
            </a:extLst>
          </p:cNvPr>
          <p:cNvSpPr/>
          <p:nvPr/>
        </p:nvSpPr>
        <p:spPr>
          <a:xfrm>
            <a:off x="8502153" y="3890043"/>
            <a:ext cx="1103504" cy="20151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202C95C-AD1A-73F3-F916-94AE0EFDE563}"/>
              </a:ext>
            </a:extLst>
          </p:cNvPr>
          <p:cNvSpPr/>
          <p:nvPr/>
        </p:nvSpPr>
        <p:spPr>
          <a:xfrm>
            <a:off x="7088959" y="3890043"/>
            <a:ext cx="982246" cy="20151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3C7563-8E92-73E0-C5F1-F09AE4DF18CD}"/>
              </a:ext>
            </a:extLst>
          </p:cNvPr>
          <p:cNvSpPr/>
          <p:nvPr/>
        </p:nvSpPr>
        <p:spPr>
          <a:xfrm>
            <a:off x="5555240" y="3890043"/>
            <a:ext cx="982247" cy="20151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00696F-4838-AAEF-784F-290BD4CC94E4}"/>
              </a:ext>
            </a:extLst>
          </p:cNvPr>
          <p:cNvSpPr/>
          <p:nvPr/>
        </p:nvSpPr>
        <p:spPr>
          <a:xfrm>
            <a:off x="8623411" y="5256645"/>
            <a:ext cx="982246" cy="20151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7539349-A84A-9CFD-98A6-AA24220C828D}"/>
              </a:ext>
            </a:extLst>
          </p:cNvPr>
          <p:cNvSpPr/>
          <p:nvPr/>
        </p:nvSpPr>
        <p:spPr>
          <a:xfrm>
            <a:off x="7088195" y="5240848"/>
            <a:ext cx="982246" cy="20151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758562-E676-9072-4F5F-EE4AF4AD18E1}"/>
              </a:ext>
            </a:extLst>
          </p:cNvPr>
          <p:cNvSpPr/>
          <p:nvPr/>
        </p:nvSpPr>
        <p:spPr>
          <a:xfrm>
            <a:off x="6023558" y="5240848"/>
            <a:ext cx="510494" cy="20151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6B9D69-4C0A-8DD5-926E-74D0C44DC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697" y="3449210"/>
            <a:ext cx="4585179" cy="2162138"/>
          </a:xfrm>
          <a:prstGeom prst="rect">
            <a:avLst/>
          </a:prstGeom>
        </p:spPr>
      </p:pic>
      <p:sp>
        <p:nvSpPr>
          <p:cNvPr id="10" name="Content Placeholder 14">
            <a:extLst>
              <a:ext uri="{FF2B5EF4-FFF2-40B4-BE49-F238E27FC236}">
                <a16:creationId xmlns:a16="http://schemas.microsoft.com/office/drawing/2014/main" id="{0554B0CC-140F-0C1E-4BA3-A9894FE79FF9}"/>
              </a:ext>
            </a:extLst>
          </p:cNvPr>
          <p:cNvSpPr txBox="1">
            <a:spLocks/>
          </p:cNvSpPr>
          <p:nvPr/>
        </p:nvSpPr>
        <p:spPr>
          <a:xfrm>
            <a:off x="730269" y="5981050"/>
            <a:ext cx="4129177" cy="5349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C30CEED3-8E7F-C990-D658-1FD0C084674A}"/>
              </a:ext>
            </a:extLst>
          </p:cNvPr>
          <p:cNvSpPr txBox="1">
            <a:spLocks/>
          </p:cNvSpPr>
          <p:nvPr/>
        </p:nvSpPr>
        <p:spPr>
          <a:xfrm>
            <a:off x="161925" y="5734098"/>
            <a:ext cx="4689084" cy="92700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200" u="sng" dirty="0"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Is Relevant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– משתנה המצביע על בחירת הענפים שרצינו והוגדר ידני על-ידינו באמצעות 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'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1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'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.</a:t>
            </a:r>
          </a:p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Scanned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– משתנה שמצביע האם הלינק של הענף נסרק על-ידי ה-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</a:t>
            </a:r>
            <a:r>
              <a:rPr lang="he-IL" sz="12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השני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89E19F0-5728-F894-CA39-17D4D7178AF4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4941408" y="3990799"/>
            <a:ext cx="613832" cy="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354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86" y="435414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הרכשת נתונים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1974D5F9-54A2-4676-DB52-5C52676379AE}"/>
              </a:ext>
            </a:extLst>
          </p:cNvPr>
          <p:cNvSpPr txBox="1">
            <a:spLocks/>
          </p:cNvSpPr>
          <p:nvPr/>
        </p:nvSpPr>
        <p:spPr>
          <a:xfrm>
            <a:off x="543586" y="2029072"/>
            <a:ext cx="5120794" cy="111209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לאחר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שמירת כל הלינקים 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של הענפים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נרוץ על כל לינק ונבצע את ה-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השני. </a:t>
            </a:r>
          </a:p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ה-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ייכנס ללינק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 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ילחץ על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'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{שם הענף} כל האותיות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'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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 ישמור עבור כל עמוד את כל הלינקים לטבלת נתונים בשם "</a:t>
            </a:r>
            <a:r>
              <a:rPr lang="en-US" sz="14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all_subcategories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".</a:t>
            </a: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  <p:sp>
        <p:nvSpPr>
          <p:cNvPr id="10" name="Content Placeholder 14">
            <a:extLst>
              <a:ext uri="{FF2B5EF4-FFF2-40B4-BE49-F238E27FC236}">
                <a16:creationId xmlns:a16="http://schemas.microsoft.com/office/drawing/2014/main" id="{0554B0CC-140F-0C1E-4BA3-A9894FE79FF9}"/>
              </a:ext>
            </a:extLst>
          </p:cNvPr>
          <p:cNvSpPr txBox="1">
            <a:spLocks/>
          </p:cNvSpPr>
          <p:nvPr/>
        </p:nvSpPr>
        <p:spPr>
          <a:xfrm>
            <a:off x="730269" y="5981050"/>
            <a:ext cx="4129177" cy="5349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C30CEED3-8E7F-C990-D658-1FD0C084674A}"/>
              </a:ext>
            </a:extLst>
          </p:cNvPr>
          <p:cNvSpPr txBox="1">
            <a:spLocks/>
          </p:cNvSpPr>
          <p:nvPr/>
        </p:nvSpPr>
        <p:spPr>
          <a:xfrm>
            <a:off x="543586" y="5804243"/>
            <a:ext cx="5120794" cy="76329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Scanned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– משתנה שמצביע האם הלינק של התת-תחום נסרק על-ידי ה-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</a:t>
            </a:r>
            <a:r>
              <a:rPr lang="he-IL" sz="12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השלישי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3458E55-0D8B-97BA-F227-5DE6DB3635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24" b="52729"/>
          <a:stretch/>
        </p:blipFill>
        <p:spPr>
          <a:xfrm>
            <a:off x="9287870" y="1766553"/>
            <a:ext cx="2685345" cy="196113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AEB1C921-B71E-458E-342C-FFE1C5A0A4E0}"/>
              </a:ext>
            </a:extLst>
          </p:cNvPr>
          <p:cNvSpPr/>
          <p:nvPr/>
        </p:nvSpPr>
        <p:spPr>
          <a:xfrm>
            <a:off x="10734701" y="1441652"/>
            <a:ext cx="350378" cy="3503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dirty="0"/>
              <a:t>1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1722B1-DFD9-A6DA-1F6A-BEDCBB8E9FBD}"/>
              </a:ext>
            </a:extLst>
          </p:cNvPr>
          <p:cNvSpPr/>
          <p:nvPr/>
        </p:nvSpPr>
        <p:spPr>
          <a:xfrm>
            <a:off x="10657152" y="3430515"/>
            <a:ext cx="1282776" cy="215881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7816DCE3-9532-7DC3-7845-AD591F8D7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1339" y="3610564"/>
            <a:ext cx="215881" cy="2158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1E5BD5C-1CD4-6AF1-F60E-8501623D49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4483" y="1766554"/>
            <a:ext cx="2922314" cy="196113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6CB2B2-CDC9-986D-EEDC-9388CFAD9B6B}"/>
              </a:ext>
            </a:extLst>
          </p:cNvPr>
          <p:cNvCxnSpPr>
            <a:cxnSpLocks/>
          </p:cNvCxnSpPr>
          <p:nvPr/>
        </p:nvCxnSpPr>
        <p:spPr>
          <a:xfrm flipH="1" flipV="1">
            <a:off x="8945373" y="2007940"/>
            <a:ext cx="1692729" cy="153652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8695F11A-69BB-4AF1-9494-44A5282948EC}"/>
              </a:ext>
            </a:extLst>
          </p:cNvPr>
          <p:cNvSpPr/>
          <p:nvPr/>
        </p:nvSpPr>
        <p:spPr>
          <a:xfrm>
            <a:off x="7615640" y="1441652"/>
            <a:ext cx="350378" cy="3503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dirty="0"/>
              <a:t>2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9200BC5-C555-B2C6-AC5F-1AB9FFD5D513}"/>
              </a:ext>
            </a:extLst>
          </p:cNvPr>
          <p:cNvSpPr/>
          <p:nvPr/>
        </p:nvSpPr>
        <p:spPr>
          <a:xfrm>
            <a:off x="8005094" y="2680371"/>
            <a:ext cx="972462" cy="186107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855ADAA9-A87B-6A99-678C-B1990122F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7432" y="2822700"/>
            <a:ext cx="215881" cy="215881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D9372F9-6D96-1B31-C9AD-BBB3E874327F}"/>
              </a:ext>
            </a:extLst>
          </p:cNvPr>
          <p:cNvCxnSpPr>
            <a:cxnSpLocks/>
          </p:cNvCxnSpPr>
          <p:nvPr/>
        </p:nvCxnSpPr>
        <p:spPr>
          <a:xfrm flipH="1">
            <a:off x="7905853" y="2838909"/>
            <a:ext cx="100857" cy="111206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877E2D49-8C08-F018-A812-35DFF7C17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1365" y="4018036"/>
            <a:ext cx="4129177" cy="260496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D0912BA-3CA0-3F6B-3EF6-D8F8DF2B33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364" y="3344446"/>
            <a:ext cx="5243279" cy="225652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ADC35CFF-8D3A-6D54-C0CC-D8F7DEFEA628}"/>
              </a:ext>
            </a:extLst>
          </p:cNvPr>
          <p:cNvSpPr/>
          <p:nvPr/>
        </p:nvSpPr>
        <p:spPr>
          <a:xfrm>
            <a:off x="9738124" y="4305299"/>
            <a:ext cx="867417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290F6F1-ABE3-F75C-DE11-1E6EEE016FD2}"/>
              </a:ext>
            </a:extLst>
          </p:cNvPr>
          <p:cNvSpPr/>
          <p:nvPr/>
        </p:nvSpPr>
        <p:spPr>
          <a:xfrm>
            <a:off x="8366446" y="4305299"/>
            <a:ext cx="867417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9C38E66-F251-7504-719C-7771DD3B5C12}"/>
              </a:ext>
            </a:extLst>
          </p:cNvPr>
          <p:cNvSpPr/>
          <p:nvPr/>
        </p:nvSpPr>
        <p:spPr>
          <a:xfrm>
            <a:off x="7000768" y="4305299"/>
            <a:ext cx="867417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775A62D-9C9B-6556-44F1-9320205C2FF6}"/>
              </a:ext>
            </a:extLst>
          </p:cNvPr>
          <p:cNvSpPr/>
          <p:nvPr/>
        </p:nvSpPr>
        <p:spPr>
          <a:xfrm>
            <a:off x="9640568" y="4610260"/>
            <a:ext cx="964974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30C1051-D2FE-7FDC-730F-7DD312E95436}"/>
              </a:ext>
            </a:extLst>
          </p:cNvPr>
          <p:cNvSpPr/>
          <p:nvPr/>
        </p:nvSpPr>
        <p:spPr>
          <a:xfrm>
            <a:off x="8258178" y="4610260"/>
            <a:ext cx="964974" cy="106157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3663BFA-CC8A-3BF8-36B3-535C79977934}"/>
              </a:ext>
            </a:extLst>
          </p:cNvPr>
          <p:cNvSpPr/>
          <p:nvPr/>
        </p:nvSpPr>
        <p:spPr>
          <a:xfrm>
            <a:off x="7000768" y="4610260"/>
            <a:ext cx="867417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54BC1E0-FBA9-5080-6A70-419432A07876}"/>
              </a:ext>
            </a:extLst>
          </p:cNvPr>
          <p:cNvSpPr/>
          <p:nvPr/>
        </p:nvSpPr>
        <p:spPr>
          <a:xfrm>
            <a:off x="9566166" y="4907127"/>
            <a:ext cx="1039375" cy="106583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633D1FA-AABB-89D0-CF3E-D8AF4FE673C0}"/>
              </a:ext>
            </a:extLst>
          </p:cNvPr>
          <p:cNvSpPr/>
          <p:nvPr/>
        </p:nvSpPr>
        <p:spPr>
          <a:xfrm>
            <a:off x="8355734" y="4907127"/>
            <a:ext cx="867417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DBBD10A-373C-0B4B-82EB-40F7A25266D8}"/>
              </a:ext>
            </a:extLst>
          </p:cNvPr>
          <p:cNvSpPr/>
          <p:nvPr/>
        </p:nvSpPr>
        <p:spPr>
          <a:xfrm>
            <a:off x="7000768" y="4907127"/>
            <a:ext cx="867417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71664ED-6D91-CD24-3F74-9EFA1A4F6938}"/>
              </a:ext>
            </a:extLst>
          </p:cNvPr>
          <p:cNvSpPr/>
          <p:nvPr/>
        </p:nvSpPr>
        <p:spPr>
          <a:xfrm>
            <a:off x="9640568" y="5196822"/>
            <a:ext cx="964973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5FB28E4-4BD5-32AA-864A-0C25EAD32903}"/>
              </a:ext>
            </a:extLst>
          </p:cNvPr>
          <p:cNvSpPr/>
          <p:nvPr/>
        </p:nvSpPr>
        <p:spPr>
          <a:xfrm>
            <a:off x="8262941" y="5196822"/>
            <a:ext cx="964973" cy="106157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15B6B69-10DC-4A68-EF06-8A76524F4292}"/>
              </a:ext>
            </a:extLst>
          </p:cNvPr>
          <p:cNvSpPr/>
          <p:nvPr/>
        </p:nvSpPr>
        <p:spPr>
          <a:xfrm>
            <a:off x="6629400" y="5196822"/>
            <a:ext cx="1238785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7D0091E-CCB8-18A5-6258-F8E792FB4CAC}"/>
              </a:ext>
            </a:extLst>
          </p:cNvPr>
          <p:cNvSpPr/>
          <p:nvPr/>
        </p:nvSpPr>
        <p:spPr>
          <a:xfrm>
            <a:off x="9584566" y="5496043"/>
            <a:ext cx="1020975" cy="102592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FB99A16-9493-BA2C-FAAD-9986634F2C2A}"/>
              </a:ext>
            </a:extLst>
          </p:cNvPr>
          <p:cNvSpPr/>
          <p:nvPr/>
        </p:nvSpPr>
        <p:spPr>
          <a:xfrm>
            <a:off x="8258178" y="5496043"/>
            <a:ext cx="964973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1AFC5BB-5455-6CEF-3609-FE3253022656}"/>
              </a:ext>
            </a:extLst>
          </p:cNvPr>
          <p:cNvSpPr/>
          <p:nvPr/>
        </p:nvSpPr>
        <p:spPr>
          <a:xfrm>
            <a:off x="7000768" y="5496043"/>
            <a:ext cx="867417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ACBB2BD-C3EE-5C1F-E266-A3282BAADCBB}"/>
              </a:ext>
            </a:extLst>
          </p:cNvPr>
          <p:cNvSpPr/>
          <p:nvPr/>
        </p:nvSpPr>
        <p:spPr>
          <a:xfrm>
            <a:off x="9738124" y="5789345"/>
            <a:ext cx="867417" cy="99642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F94CF39-9A92-295D-6FB2-18114F92E0E1}"/>
              </a:ext>
            </a:extLst>
          </p:cNvPr>
          <p:cNvSpPr/>
          <p:nvPr/>
        </p:nvSpPr>
        <p:spPr>
          <a:xfrm>
            <a:off x="8355734" y="5789345"/>
            <a:ext cx="867417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A38B5B8-8154-2CC2-AC1C-D1EE3B2AED90}"/>
              </a:ext>
            </a:extLst>
          </p:cNvPr>
          <p:cNvSpPr/>
          <p:nvPr/>
        </p:nvSpPr>
        <p:spPr>
          <a:xfrm>
            <a:off x="6762750" y="5789345"/>
            <a:ext cx="1105435" cy="11014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FD2C872-64C4-46F4-CBFC-EE44941F7325}"/>
              </a:ext>
            </a:extLst>
          </p:cNvPr>
          <p:cNvSpPr/>
          <p:nvPr/>
        </p:nvSpPr>
        <p:spPr>
          <a:xfrm>
            <a:off x="9858375" y="6088390"/>
            <a:ext cx="747166" cy="99642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981F3E8-C461-4384-50CA-9BAF1A4A02B4}"/>
              </a:ext>
            </a:extLst>
          </p:cNvPr>
          <p:cNvSpPr/>
          <p:nvPr/>
        </p:nvSpPr>
        <p:spPr>
          <a:xfrm>
            <a:off x="8360497" y="6093153"/>
            <a:ext cx="867417" cy="99642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873C65B-8B03-CB39-5C72-89C53443D716}"/>
              </a:ext>
            </a:extLst>
          </p:cNvPr>
          <p:cNvCxnSpPr>
            <a:cxnSpLocks/>
            <a:stCxn id="60" idx="1"/>
          </p:cNvCxnSpPr>
          <p:nvPr/>
        </p:nvCxnSpPr>
        <p:spPr>
          <a:xfrm flipH="1" flipV="1">
            <a:off x="5746750" y="5249900"/>
            <a:ext cx="882650" cy="347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BDDF673F-1D0C-29BD-5EE7-D2DCAD164DCA}"/>
              </a:ext>
            </a:extLst>
          </p:cNvPr>
          <p:cNvSpPr/>
          <p:nvPr/>
        </p:nvSpPr>
        <p:spPr>
          <a:xfrm>
            <a:off x="8623778" y="3814143"/>
            <a:ext cx="350378" cy="3503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dirty="0"/>
              <a:t>3</a:t>
            </a:r>
            <a:endParaRPr lang="en-US" dirty="0"/>
          </a:p>
        </p:txBody>
      </p:sp>
      <p:sp>
        <p:nvSpPr>
          <p:cNvPr id="78" name="Content Placeholder 14">
            <a:extLst>
              <a:ext uri="{FF2B5EF4-FFF2-40B4-BE49-F238E27FC236}">
                <a16:creationId xmlns:a16="http://schemas.microsoft.com/office/drawing/2014/main" id="{43B21B57-B684-7A33-2FED-C91CDD357260}"/>
              </a:ext>
            </a:extLst>
          </p:cNvPr>
          <p:cNvSpPr txBox="1">
            <a:spLocks/>
          </p:cNvSpPr>
          <p:nvPr/>
        </p:nvSpPr>
        <p:spPr>
          <a:xfrm>
            <a:off x="1560451" y="1084292"/>
            <a:ext cx="9063820" cy="33990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שלב 2 – ביצוע ההרכשה -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</a:t>
            </a:r>
            <a:r>
              <a:rPr lang="he-IL" sz="18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שני</a:t>
            </a:r>
          </a:p>
        </p:txBody>
      </p:sp>
    </p:spTree>
    <p:extLst>
      <p:ext uri="{BB962C8B-B14F-4D97-AF65-F5344CB8AC3E}">
        <p14:creationId xmlns:p14="http://schemas.microsoft.com/office/powerpoint/2010/main" val="1036263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86" y="435414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הרכשת נתונים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1974D5F9-54A2-4676-DB52-5C52676379AE}"/>
              </a:ext>
            </a:extLst>
          </p:cNvPr>
          <p:cNvSpPr txBox="1">
            <a:spLocks/>
          </p:cNvSpPr>
          <p:nvPr/>
        </p:nvSpPr>
        <p:spPr>
          <a:xfrm>
            <a:off x="543586" y="2029072"/>
            <a:ext cx="5120794" cy="111209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לאחר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שמירת כל הלינקים 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של תתי-התחומים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נרוץ על כל לינק ונבצע את ה-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השלישי. </a:t>
            </a:r>
          </a:p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ה-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ייכנס ללינק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יעבור על כל עמוד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ויוסיף את הביקורות לטבלת נתונים בשם 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"</a:t>
            </a:r>
            <a:r>
              <a:rPr lang="en-US" sz="14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reviews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".</a:t>
            </a: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  <p:sp>
        <p:nvSpPr>
          <p:cNvPr id="10" name="Content Placeholder 14">
            <a:extLst>
              <a:ext uri="{FF2B5EF4-FFF2-40B4-BE49-F238E27FC236}">
                <a16:creationId xmlns:a16="http://schemas.microsoft.com/office/drawing/2014/main" id="{0554B0CC-140F-0C1E-4BA3-A9894FE79FF9}"/>
              </a:ext>
            </a:extLst>
          </p:cNvPr>
          <p:cNvSpPr txBox="1">
            <a:spLocks/>
          </p:cNvSpPr>
          <p:nvPr/>
        </p:nvSpPr>
        <p:spPr>
          <a:xfrm>
            <a:off x="730269" y="5981050"/>
            <a:ext cx="4129177" cy="5349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B1C921-B71E-458E-342C-FFE1C5A0A4E0}"/>
              </a:ext>
            </a:extLst>
          </p:cNvPr>
          <p:cNvSpPr/>
          <p:nvPr/>
        </p:nvSpPr>
        <p:spPr>
          <a:xfrm>
            <a:off x="10982351" y="557804"/>
            <a:ext cx="350378" cy="3503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dirty="0"/>
              <a:t>1</a:t>
            </a:r>
            <a:endParaRPr lang="en-US" dirty="0"/>
          </a:p>
        </p:txBody>
      </p:sp>
      <p:sp>
        <p:nvSpPr>
          <p:cNvPr id="78" name="Content Placeholder 14">
            <a:extLst>
              <a:ext uri="{FF2B5EF4-FFF2-40B4-BE49-F238E27FC236}">
                <a16:creationId xmlns:a16="http://schemas.microsoft.com/office/drawing/2014/main" id="{43B21B57-B684-7A33-2FED-C91CDD357260}"/>
              </a:ext>
            </a:extLst>
          </p:cNvPr>
          <p:cNvSpPr txBox="1">
            <a:spLocks/>
          </p:cNvSpPr>
          <p:nvPr/>
        </p:nvSpPr>
        <p:spPr>
          <a:xfrm>
            <a:off x="1560451" y="1084292"/>
            <a:ext cx="9063820" cy="33990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שלב 2 – ביצוע ההרכשה -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</a:t>
            </a:r>
            <a:r>
              <a:rPr lang="he-IL" sz="18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שלישי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793E10-A5CB-0381-D0F7-F431B7A7A1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538"/>
          <a:stretch/>
        </p:blipFill>
        <p:spPr>
          <a:xfrm>
            <a:off x="6527620" y="1475051"/>
            <a:ext cx="5113516" cy="45593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D9F088-1253-BE5C-3FAB-EAA5CA09B9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651"/>
          <a:stretch/>
        </p:blipFill>
        <p:spPr>
          <a:xfrm>
            <a:off x="6527620" y="6335130"/>
            <a:ext cx="5113516" cy="3259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9184A6A-C682-BC52-3E31-14065C35D133}"/>
              </a:ext>
            </a:extLst>
          </p:cNvPr>
          <p:cNvSpPr/>
          <p:nvPr/>
        </p:nvSpPr>
        <p:spPr>
          <a:xfrm>
            <a:off x="6527620" y="6034444"/>
            <a:ext cx="5113516" cy="300685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1400" b="1" dirty="0">
                <a:latin typeface="Afek 1.5 AAA" panose="00000500000000000000" pitchFamily="2" charset="-79"/>
                <a:cs typeface="Afek 1.5 AAA" panose="00000500000000000000" pitchFamily="2" charset="-79"/>
              </a:rPr>
              <a:t>המשך העמוד עם עוד 9 ביקורות (סה"כ 10 בעמוד)</a:t>
            </a:r>
            <a:endParaRPr lang="en-US" sz="1400" b="1" dirty="0">
              <a:latin typeface="Afek 1.5 AAA" panose="00000500000000000000" pitchFamily="2" charset="-79"/>
              <a:cs typeface="Afek 1.5 AAA" panose="00000500000000000000" pitchFamily="2" charset="-79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A4DCDB5-1F17-B97B-A709-CDE76939F536}"/>
              </a:ext>
            </a:extLst>
          </p:cNvPr>
          <p:cNvCxnSpPr>
            <a:cxnSpLocks/>
          </p:cNvCxnSpPr>
          <p:nvPr/>
        </p:nvCxnSpPr>
        <p:spPr>
          <a:xfrm flipH="1">
            <a:off x="5948086" y="4218054"/>
            <a:ext cx="821830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4929F623-C425-4E96-9EE3-0461EBE42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14" y="3664085"/>
            <a:ext cx="5729972" cy="2109623"/>
          </a:xfrm>
          <a:prstGeom prst="rect">
            <a:avLst/>
          </a:prstGeom>
        </p:spPr>
      </p:pic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74D4F46F-F3A0-560B-9CA7-75F556927319}"/>
              </a:ext>
            </a:extLst>
          </p:cNvPr>
          <p:cNvSpPr/>
          <p:nvPr/>
        </p:nvSpPr>
        <p:spPr>
          <a:xfrm>
            <a:off x="11157540" y="6038192"/>
            <a:ext cx="267650" cy="2254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30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67539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הרכשת נתונים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DF04EB10-CD7B-5BAB-65FD-8AA64FBC5A50}"/>
              </a:ext>
            </a:extLst>
          </p:cNvPr>
          <p:cNvSpPr txBox="1">
            <a:spLocks/>
          </p:cNvSpPr>
          <p:nvPr/>
        </p:nvSpPr>
        <p:spPr>
          <a:xfrm>
            <a:off x="1138809" y="3484599"/>
            <a:ext cx="4498387" cy="33990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</a:t>
            </a:r>
            <a:r>
              <a:rPr lang="he-IL" sz="18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שני</a:t>
            </a: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- קוד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E4A9D22-979D-0EE3-7AED-B23D60877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49" y="3808469"/>
            <a:ext cx="7563347" cy="2809243"/>
          </a:xfrm>
          <a:prstGeom prst="rect">
            <a:avLst/>
          </a:prstGeom>
        </p:spPr>
      </p:pic>
      <p:sp>
        <p:nvSpPr>
          <p:cNvPr id="21" name="Content Placeholder 14">
            <a:extLst>
              <a:ext uri="{FF2B5EF4-FFF2-40B4-BE49-F238E27FC236}">
                <a16:creationId xmlns:a16="http://schemas.microsoft.com/office/drawing/2014/main" id="{BE8EA121-1D4C-A80E-8683-D4B5A92BCC65}"/>
              </a:ext>
            </a:extLst>
          </p:cNvPr>
          <p:cNvSpPr txBox="1">
            <a:spLocks/>
          </p:cNvSpPr>
          <p:nvPr/>
        </p:nvSpPr>
        <p:spPr>
          <a:xfrm>
            <a:off x="7507451" y="1035745"/>
            <a:ext cx="4498387" cy="33990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</a:t>
            </a:r>
            <a:r>
              <a:rPr lang="he-IL" sz="18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ראשון</a:t>
            </a: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- קוד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05EFA8C-0094-4CB0-D483-99AD5CADB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645" y="1342837"/>
            <a:ext cx="6243769" cy="229493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F8E8110-0075-EE7F-6AAD-7329AF58A3C9}"/>
              </a:ext>
            </a:extLst>
          </p:cNvPr>
          <p:cNvSpPr/>
          <p:nvPr/>
        </p:nvSpPr>
        <p:spPr>
          <a:xfrm>
            <a:off x="808541" y="4832060"/>
            <a:ext cx="2396054" cy="151002"/>
          </a:xfrm>
          <a:prstGeom prst="rect">
            <a:avLst/>
          </a:prstGeom>
          <a:noFill/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EDDE8CC-C91E-1C30-30B4-2ACE90DC392A}"/>
              </a:ext>
            </a:extLst>
          </p:cNvPr>
          <p:cNvSpPr/>
          <p:nvPr/>
        </p:nvSpPr>
        <p:spPr>
          <a:xfrm>
            <a:off x="808541" y="6104545"/>
            <a:ext cx="1748922" cy="151001"/>
          </a:xfrm>
          <a:prstGeom prst="rect">
            <a:avLst/>
          </a:prstGeom>
          <a:noFill/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6196129-80C9-A8B4-39BA-1F1C6D73C891}"/>
              </a:ext>
            </a:extLst>
          </p:cNvPr>
          <p:cNvCxnSpPr>
            <a:cxnSpLocks/>
          </p:cNvCxnSpPr>
          <p:nvPr/>
        </p:nvCxnSpPr>
        <p:spPr>
          <a:xfrm flipV="1">
            <a:off x="3204595" y="4897372"/>
            <a:ext cx="1891280" cy="10189"/>
          </a:xfrm>
          <a:prstGeom prst="straightConnector1">
            <a:avLst/>
          </a:prstGeom>
          <a:ln w="9525">
            <a:solidFill>
              <a:srgbClr val="FFC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2E1CA0D-16FC-A101-0750-7FBA837BE6B3}"/>
              </a:ext>
            </a:extLst>
          </p:cNvPr>
          <p:cNvCxnSpPr>
            <a:cxnSpLocks/>
          </p:cNvCxnSpPr>
          <p:nvPr/>
        </p:nvCxnSpPr>
        <p:spPr>
          <a:xfrm>
            <a:off x="2557463" y="6186993"/>
            <a:ext cx="2098312" cy="0"/>
          </a:xfrm>
          <a:prstGeom prst="straightConnector1">
            <a:avLst/>
          </a:prstGeom>
          <a:ln w="9525">
            <a:solidFill>
              <a:srgbClr val="FFC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6" name="Content Placeholder 14">
            <a:extLst>
              <a:ext uri="{FF2B5EF4-FFF2-40B4-BE49-F238E27FC236}">
                <a16:creationId xmlns:a16="http://schemas.microsoft.com/office/drawing/2014/main" id="{790CAC53-23F6-32F9-55F4-FCB564B5D011}"/>
              </a:ext>
            </a:extLst>
          </p:cNvPr>
          <p:cNvSpPr txBox="1">
            <a:spLocks/>
          </p:cNvSpPr>
          <p:nvPr/>
        </p:nvSpPr>
        <p:spPr>
          <a:xfrm>
            <a:off x="4999650" y="4789292"/>
            <a:ext cx="2192700" cy="3875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שמירה זמנית של כל עמודי תתי התחומים לפי אותיות א-ב</a:t>
            </a:r>
          </a:p>
        </p:txBody>
      </p:sp>
      <p:sp>
        <p:nvSpPr>
          <p:cNvPr id="37" name="Content Placeholder 14">
            <a:extLst>
              <a:ext uri="{FF2B5EF4-FFF2-40B4-BE49-F238E27FC236}">
                <a16:creationId xmlns:a16="http://schemas.microsoft.com/office/drawing/2014/main" id="{CABAB6A1-2FAF-F0DB-D23E-07439D04938D}"/>
              </a:ext>
            </a:extLst>
          </p:cNvPr>
          <p:cNvSpPr txBox="1">
            <a:spLocks/>
          </p:cNvSpPr>
          <p:nvPr/>
        </p:nvSpPr>
        <p:spPr>
          <a:xfrm>
            <a:off x="4933938" y="6061776"/>
            <a:ext cx="2686061" cy="3875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שמירה של כל הלינקים של תתי-התחומים בטבלת הנתונים הראשית "</a:t>
            </a:r>
            <a:r>
              <a:rPr lang="en-US" sz="12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all_subcategories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"</a:t>
            </a:r>
          </a:p>
        </p:txBody>
      </p:sp>
      <p:sp>
        <p:nvSpPr>
          <p:cNvPr id="40" name="Content Placeholder 14">
            <a:extLst>
              <a:ext uri="{FF2B5EF4-FFF2-40B4-BE49-F238E27FC236}">
                <a16:creationId xmlns:a16="http://schemas.microsoft.com/office/drawing/2014/main" id="{B6324B34-076A-44CE-DF1F-9F175625BC85}"/>
              </a:ext>
            </a:extLst>
          </p:cNvPr>
          <p:cNvSpPr txBox="1">
            <a:spLocks/>
          </p:cNvSpPr>
          <p:nvPr/>
        </p:nvSpPr>
        <p:spPr>
          <a:xfrm>
            <a:off x="1752122" y="1956246"/>
            <a:ext cx="2143603" cy="64463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מקור קוד ה-</a:t>
            </a:r>
            <a:r>
              <a:rPr lang="en-US" sz="12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Crawlers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</a:t>
            </a:r>
            <a:r>
              <a:rPr lang="en-US" sz="2000" b="1" dirty="0">
                <a:solidFill>
                  <a:srgbClr val="FF0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crawling.ipynb</a:t>
            </a:r>
            <a:endParaRPr lang="he-IL" sz="2000" b="1" dirty="0">
              <a:solidFill>
                <a:srgbClr val="FF0000">
                  <a:alpha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  <p:sp>
        <p:nvSpPr>
          <p:cNvPr id="41" name="Content Placeholder 14">
            <a:extLst>
              <a:ext uri="{FF2B5EF4-FFF2-40B4-BE49-F238E27FC236}">
                <a16:creationId xmlns:a16="http://schemas.microsoft.com/office/drawing/2014/main" id="{CF9022E3-6252-9156-970C-D1B2A72C56C5}"/>
              </a:ext>
            </a:extLst>
          </p:cNvPr>
          <p:cNvSpPr txBox="1">
            <a:spLocks/>
          </p:cNvSpPr>
          <p:nvPr/>
        </p:nvSpPr>
        <p:spPr>
          <a:xfrm>
            <a:off x="8518540" y="4466973"/>
            <a:ext cx="2860645" cy="135528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2800" b="1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*חשוב לציין*</a:t>
            </a:r>
          </a:p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ה-</a:t>
            </a:r>
            <a:r>
              <a:rPr 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תמיד ימשיך לרוץ מאותה נקודה במידה ונתקע/עצר וזאת בזכות המשתנה </a:t>
            </a:r>
            <a:r>
              <a:rPr 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Scanned</a:t>
            </a:r>
            <a:endParaRPr lang="he-IL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80268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הרכשת נתונים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DF04EB10-CD7B-5BAB-65FD-8AA64FBC5A50}"/>
              </a:ext>
            </a:extLst>
          </p:cNvPr>
          <p:cNvSpPr txBox="1">
            <a:spLocks/>
          </p:cNvSpPr>
          <p:nvPr/>
        </p:nvSpPr>
        <p:spPr>
          <a:xfrm>
            <a:off x="3799776" y="1429160"/>
            <a:ext cx="4835135" cy="33990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8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שלישי </a:t>
            </a: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- קוד</a:t>
            </a:r>
            <a:endParaRPr lang="he-IL" sz="1800" dirty="0">
              <a:solidFill>
                <a:srgbClr val="FFC000">
                  <a:alpha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B1D44676-A16B-D914-4C1A-CF61436C78CF}"/>
              </a:ext>
            </a:extLst>
          </p:cNvPr>
          <p:cNvSpPr txBox="1">
            <a:spLocks/>
          </p:cNvSpPr>
          <p:nvPr/>
        </p:nvSpPr>
        <p:spPr>
          <a:xfrm>
            <a:off x="5113728" y="2497971"/>
            <a:ext cx="4835135" cy="33990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endParaRPr lang="he-IL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AE85E8BF-5DE1-E58E-CC92-6D90880ADD97}"/>
              </a:ext>
            </a:extLst>
          </p:cNvPr>
          <p:cNvSpPr txBox="1">
            <a:spLocks/>
          </p:cNvSpPr>
          <p:nvPr/>
        </p:nvSpPr>
        <p:spPr>
          <a:xfrm>
            <a:off x="532273" y="2348742"/>
            <a:ext cx="5685070" cy="260902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2800" b="1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*חשוב לציין*</a:t>
            </a:r>
          </a:p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ה-</a:t>
            </a:r>
            <a:r>
              <a:rPr 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אוסף בכל עמוד </a:t>
            </a:r>
            <a:r>
              <a:rPr lang="he-IL" sz="1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10</a:t>
            </a: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ביקורות שונות. על-מנת למנוע ממנו </a:t>
            </a:r>
            <a:r>
              <a:rPr lang="he-IL" sz="1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לקרוס</a:t>
            </a: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בזמן הריצה</a:t>
            </a:r>
            <a:r>
              <a:rPr 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</a:t>
            </a: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נאלצנו לזהות </a:t>
            </a:r>
            <a:r>
              <a:rPr lang="en-US" sz="1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'</a:t>
            </a:r>
            <a:r>
              <a:rPr lang="he-IL" sz="1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תוך-כדי-ריצה</a:t>
            </a:r>
            <a:r>
              <a:rPr 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'</a:t>
            </a: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מקרי קצה בהם הוא קורס.</a:t>
            </a:r>
          </a:p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להלן חלק ממקרי הקצה שנתקלנו בהם:</a:t>
            </a:r>
          </a:p>
          <a:p>
            <a:pPr marL="0" indent="0" algn="ct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- טיפול בשמות לקוחות וערים חסרים</a:t>
            </a:r>
          </a:p>
          <a:p>
            <a:pPr marL="0" indent="0" algn="ct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- טיפול בדירוג חסר</a:t>
            </a:r>
          </a:p>
          <a:p>
            <a:pPr marL="0" indent="0" algn="ct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- טיפול בחלק מהמקרים בהן היו פחות מ-10 ביקורות בעמוד אחד (העמוד האחרון</a:t>
            </a:r>
            <a:r>
              <a:rPr 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,</a:t>
            </a: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או אפילו באמצע)</a:t>
            </a:r>
            <a:endParaRPr lang="he-IL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C40566BB-551D-22ED-49CC-DEC910BC1E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9472471"/>
              </p:ext>
            </p:extLst>
          </p:nvPr>
        </p:nvGraphicFramePr>
        <p:xfrm>
          <a:off x="6449893" y="2348742"/>
          <a:ext cx="5492692" cy="26090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079160" imgH="6221880" progId="">
                  <p:embed/>
                </p:oleObj>
              </mc:Choice>
              <mc:Fallback>
                <p:oleObj r:id="rId3" imgW="13079160" imgH="6221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49893" y="2348742"/>
                        <a:ext cx="5492692" cy="26090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8EE2D2E0-06F5-3E11-A7EA-9B91AF97A457}"/>
              </a:ext>
            </a:extLst>
          </p:cNvPr>
          <p:cNvSpPr txBox="1">
            <a:spLocks/>
          </p:cNvSpPr>
          <p:nvPr/>
        </p:nvSpPr>
        <p:spPr>
          <a:xfrm>
            <a:off x="9479559" y="2667925"/>
            <a:ext cx="2002187" cy="8639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מאחר והקוד </a:t>
            </a:r>
            <a:r>
              <a:rPr lang="he-IL" sz="12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ארוך למדי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,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תוכלו לצפות בו דרך הקובץ בצורה נוחה וברורה יותר ☺</a:t>
            </a:r>
            <a:endParaRPr lang="he-IL" sz="1200" dirty="0">
              <a:solidFill>
                <a:srgbClr val="FFC000">
                  <a:alpha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80082847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{05BBF5EE-0F10-41C1-B43D-1144CF0050D0}tf33713516_win32</Template>
  <TotalTime>1824</TotalTime>
  <Words>1262</Words>
  <Application>Microsoft Office PowerPoint</Application>
  <PresentationFormat>Widescreen</PresentationFormat>
  <Paragraphs>178</Paragraphs>
  <Slides>22</Slides>
  <Notes>21</Notes>
  <HiddenSlides>0</HiddenSlides>
  <MMClips>1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Afek 1.5 AAA</vt:lpstr>
      <vt:lpstr>Almoni ML v5 AAA</vt:lpstr>
      <vt:lpstr>Almoni ML v5 AAA Medium</vt:lpstr>
      <vt:lpstr>Almoni ML v5 AAA Ultra</vt:lpstr>
      <vt:lpstr>Almoni Tzar ML v5 AAA UltraLigh</vt:lpstr>
      <vt:lpstr>Arial</vt:lpstr>
      <vt:lpstr>Calibri</vt:lpstr>
      <vt:lpstr>Fb MatadorEnHeb Black</vt:lpstr>
      <vt:lpstr>Gill Sans MT</vt:lpstr>
      <vt:lpstr>Noto Sans Hebrew</vt:lpstr>
      <vt:lpstr>Noto Sans Hebrew Black</vt:lpstr>
      <vt:lpstr>Walbaum Display</vt:lpstr>
      <vt:lpstr>3DFloatVTI</vt:lpstr>
      <vt:lpstr>פרויקט  סוף קורס</vt:lpstr>
      <vt:lpstr>רעיון הפרויקט</vt:lpstr>
      <vt:lpstr>שלבי הפרויקט</vt:lpstr>
      <vt:lpstr>הרכשת נתונים</vt:lpstr>
      <vt:lpstr>הרכשת נתונים</vt:lpstr>
      <vt:lpstr>הרכשת נתונים</vt:lpstr>
      <vt:lpstr>הרכשת נתונים</vt:lpstr>
      <vt:lpstr>הרכשת נתונים</vt:lpstr>
      <vt:lpstr>הרכשת נתונים</vt:lpstr>
      <vt:lpstr>טיפול בנתונים</vt:lpstr>
      <vt:lpstr>טיפול בנתונים</vt:lpstr>
      <vt:lpstr>טיפול בנתונים</vt:lpstr>
      <vt:lpstr>טיפול בנתונים</vt:lpstr>
      <vt:lpstr>ניתוח נתונים מתקדם (EDA)</vt:lpstr>
      <vt:lpstr>ניתוח נתונים מתקדם (EDA)</vt:lpstr>
      <vt:lpstr>ניתוח נתונים מתקדם (EDA)</vt:lpstr>
      <vt:lpstr>ניתוח נתונים מתקדם (EDA)</vt:lpstr>
      <vt:lpstr>ניתוח נתונים מתקדם (EDA)</vt:lpstr>
      <vt:lpstr>למידת מכונה</vt:lpstr>
      <vt:lpstr>למידת מכונה</vt:lpstr>
      <vt:lpstr>סיכום והסקת מסקנות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האם ניתן לחזות  מגמת צריכה  בענפי שירות מסוימים</dc:title>
  <dc:creator>Daniel Ventura</dc:creator>
  <cp:lastModifiedBy>Daniel Ventura</cp:lastModifiedBy>
  <cp:revision>56</cp:revision>
  <dcterms:created xsi:type="dcterms:W3CDTF">2023-02-20T12:04:46Z</dcterms:created>
  <dcterms:modified xsi:type="dcterms:W3CDTF">2023-02-21T18:43:54Z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